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CD441-5715-439D-8382-1E9F6F2A960D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E2741-5E7B-4A5C-982C-4ED7D81E36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4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471D7E-B730-4897-8AA1-3526BD983730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DA77EF-C743-446C-9116-51A2063AEB7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8153400" cy="1829761"/>
          </a:xfrm>
        </p:spPr>
        <p:txBody>
          <a:bodyPr>
            <a:normAutofit/>
          </a:bodyPr>
          <a:lstStyle/>
          <a:p>
            <a:r>
              <a:rPr lang="cs-CZ" dirty="0" smtClean="0"/>
              <a:t>Rozkročená náhoda  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František Šanda </a:t>
            </a:r>
          </a:p>
          <a:p>
            <a:r>
              <a:rPr lang="cs-CZ" dirty="0" smtClean="0"/>
              <a:t>Fyzikální ústav Univerzity Karlovy </a:t>
            </a:r>
          </a:p>
          <a:p>
            <a:r>
              <a:rPr lang="cs-CZ" dirty="0"/>
              <a:t>(</a:t>
            </a:r>
            <a:r>
              <a:rPr lang="cs-CZ" dirty="0" smtClean="0"/>
              <a:t>Ke Karlovu 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933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481328"/>
            <a:ext cx="9052560" cy="4525963"/>
          </a:xfrm>
        </p:spPr>
        <p:txBody>
          <a:bodyPr/>
          <a:lstStyle/>
          <a:p>
            <a:r>
              <a:rPr lang="cs-CZ" dirty="0" smtClean="0"/>
              <a:t>a.k.a</a:t>
            </a:r>
            <a:r>
              <a:rPr lang="cs-CZ" dirty="0"/>
              <a:t>. s</a:t>
            </a:r>
            <a:r>
              <a:rPr lang="cs-CZ" dirty="0" smtClean="0"/>
              <a:t>tochastické procesy</a:t>
            </a:r>
          </a:p>
          <a:p>
            <a:r>
              <a:rPr lang="cs-CZ" dirty="0" smtClean="0"/>
              <a:t>použití </a:t>
            </a:r>
            <a:r>
              <a:rPr lang="cs-CZ" dirty="0" smtClean="0"/>
              <a:t>na modelování </a:t>
            </a:r>
            <a:r>
              <a:rPr lang="en-US" dirty="0" smtClean="0"/>
              <a:t>p</a:t>
            </a:r>
            <a:r>
              <a:rPr lang="cs-CZ" dirty="0" smtClean="0"/>
              <a:t>ř</a:t>
            </a:r>
            <a:r>
              <a:rPr lang="en-US" dirty="0" err="1" smtClean="0"/>
              <a:t>enosu</a:t>
            </a:r>
            <a:r>
              <a:rPr lang="en-US" dirty="0" smtClean="0"/>
              <a:t> </a:t>
            </a:r>
            <a:r>
              <a:rPr lang="en-US" dirty="0" err="1" smtClean="0"/>
              <a:t>energie</a:t>
            </a:r>
            <a:r>
              <a:rPr lang="cs-CZ" dirty="0" smtClean="0"/>
              <a:t> </a:t>
            </a:r>
            <a:r>
              <a:rPr lang="cs-CZ" dirty="0" smtClean="0"/>
              <a:t>či spekter </a:t>
            </a:r>
          </a:p>
          <a:p>
            <a:r>
              <a:rPr lang="cs-CZ" dirty="0" smtClean="0"/>
              <a:t>kvantový </a:t>
            </a:r>
            <a:r>
              <a:rPr lang="cs-CZ" dirty="0" smtClean="0"/>
              <a:t>vývoj pod </a:t>
            </a:r>
            <a:r>
              <a:rPr lang="cs-CZ" dirty="0" smtClean="0"/>
              <a:t>náhodným</a:t>
            </a:r>
            <a:r>
              <a:rPr lang="en-US" dirty="0" smtClean="0"/>
              <a:t> </a:t>
            </a:r>
            <a:r>
              <a:rPr lang="cs-CZ" dirty="0" smtClean="0"/>
              <a:t>Hamiltonián</a:t>
            </a:r>
            <a:r>
              <a:rPr lang="en-US" dirty="0" err="1" smtClean="0"/>
              <a:t>em</a:t>
            </a:r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Generální </a:t>
            </a:r>
            <a:r>
              <a:rPr lang="cs-CZ" dirty="0" smtClean="0"/>
              <a:t>téma:  </a:t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Náhodné funkce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2785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>
              <a:buClr>
                <a:srgbClr val="2DA2BF"/>
              </a:buClr>
              <a:buNone/>
            </a:pPr>
            <a:r>
              <a:rPr lang="cs-CZ" dirty="0" smtClean="0">
                <a:solidFill>
                  <a:prstClr val="black"/>
                </a:solidFill>
              </a:rPr>
              <a:t>Z dálky vypadají náhodné funkce podobně</a:t>
            </a:r>
            <a:r>
              <a:rPr lang="cs-CZ" dirty="0" smtClean="0">
                <a:solidFill>
                  <a:prstClr val="black"/>
                </a:solidFill>
              </a:rPr>
              <a:t>  </a:t>
            </a:r>
            <a:endParaRPr lang="cs-CZ" dirty="0">
              <a:solidFill>
                <a:prstClr val="black"/>
              </a:solidFill>
            </a:endParaRPr>
          </a:p>
          <a:p>
            <a:r>
              <a:rPr lang="cs-CZ" dirty="0" smtClean="0"/>
              <a:t>Centrální </a:t>
            </a:r>
            <a:r>
              <a:rPr lang="cs-CZ" dirty="0" smtClean="0"/>
              <a:t>limitní </a:t>
            </a:r>
            <a:r>
              <a:rPr lang="cs-CZ" dirty="0" smtClean="0"/>
              <a:t>věta (vše je Gauss)</a:t>
            </a:r>
          </a:p>
          <a:p>
            <a:r>
              <a:rPr lang="cs-CZ" dirty="0" smtClean="0"/>
              <a:t>Einsteinův difuzní zákon</a:t>
            </a:r>
          </a:p>
          <a:p>
            <a:endParaRPr lang="cs-CZ" dirty="0"/>
          </a:p>
          <a:p>
            <a:r>
              <a:rPr lang="cs-CZ" dirty="0" smtClean="0"/>
              <a:t>Důležitá výjimka: Levyho lety (široký rozkrok)</a:t>
            </a:r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Univerzalita šumu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022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∝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+1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/>
                  <a:t> distribuce </a:t>
                </a:r>
                <a:r>
                  <a:rPr lang="en-US" dirty="0" err="1"/>
                  <a:t>stabiln</a:t>
                </a:r>
                <a:r>
                  <a:rPr lang="cs-CZ" dirty="0"/>
                  <a:t>í ke konvolucím</a:t>
                </a:r>
              </a:p>
              <a:p>
                <a:r>
                  <a:rPr lang="cs-CZ" dirty="0" smtClean="0"/>
                  <a:t>Anomální difůze</a:t>
                </a:r>
              </a:p>
              <a:p>
                <a:r>
                  <a:rPr lang="cs-CZ" dirty="0" smtClean="0"/>
                  <a:t>Statistika mimo nejmenší čtverce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5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Levyho</a:t>
            </a:r>
            <a:r>
              <a:rPr lang="en-US" dirty="0"/>
              <a:t> </a:t>
            </a:r>
            <a:r>
              <a:rPr lang="en-US" dirty="0" err="1"/>
              <a:t>lety</a:t>
            </a:r>
            <a:r>
              <a:rPr lang="en-US" dirty="0"/>
              <a:t> a </a:t>
            </a:r>
            <a:r>
              <a:rPr lang="en-US" dirty="0" err="1"/>
              <a:t>fyzika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362" y="3748232"/>
            <a:ext cx="3821560" cy="257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814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693</TotalTime>
  <Words>88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Rozkročená náhoda  </vt:lpstr>
      <vt:lpstr>Generální téma:    Náhodné funkce</vt:lpstr>
      <vt:lpstr>Univerzalita šumu</vt:lpstr>
      <vt:lpstr>Levyho lety a fyzika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 thesis spectra</dc:title>
  <dc:creator>Frantisek</dc:creator>
  <cp:lastModifiedBy>fs</cp:lastModifiedBy>
  <cp:revision>15</cp:revision>
  <dcterms:created xsi:type="dcterms:W3CDTF">2014-10-09T00:11:26Z</dcterms:created>
  <dcterms:modified xsi:type="dcterms:W3CDTF">2023-10-10T03:26:54Z</dcterms:modified>
</cp:coreProperties>
</file>