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media/image4.jpeg" ContentType="image/jpeg"/>
  <Override PartName="/ppt/media/image1.png" ContentType="image/png"/>
  <Override PartName="/ppt/media/image3.jpeg" ContentType="image/jpeg"/>
  <Override PartName="/ppt/media/image2.gif" ContentType="image/gif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2192000" cy="6858000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1523880" y="1122480"/>
            <a:ext cx="9143640" cy="110667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anchor="b">
            <a:noAutofit/>
          </a:bodyPr>
          <a:p>
            <a:pPr algn="ctr">
              <a:lnSpc>
                <a:spcPct val="90000"/>
              </a:lnSpc>
            </a:pPr>
            <a:r>
              <a:rPr b="0" lang="cs-CZ" sz="6000" spc="-1" strike="noStrike">
                <a:solidFill>
                  <a:srgbClr val="000000"/>
                </a:solidFill>
                <a:latin typeface="Calibri Light"/>
              </a:rPr>
              <a:t>Click to edit Master title style</a:t>
            </a:r>
            <a:endParaRPr b="0" lang="cs-CZ" sz="6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fld id="{658F87D5-EFE3-438F-9A29-65A5EEB37868}" type="datetime">
              <a:rPr b="0" lang="en-US" sz="1200" spc="-1" strike="noStrike">
                <a:solidFill>
                  <a:srgbClr val="8b8b8b"/>
                </a:solidFill>
                <a:latin typeface="Calibri"/>
              </a:rPr>
              <a:t>10/5/21</a:t>
            </a:fld>
            <a:endParaRPr b="0" lang="en-US" sz="1200" spc="-1" strike="noStrike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en-US" sz="2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9517868C-A4A8-41A6-8CB3-0C1C7CE1496D}" type="slidenum">
              <a:rPr b="0" lang="en-US" sz="1200" spc="-1" strike="noStrike">
                <a:solidFill>
                  <a:srgbClr val="8b8b8b"/>
                </a:solidFill>
                <a:latin typeface="Calibri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800" spc="-1" strike="noStrike">
                <a:solidFill>
                  <a:srgbClr val="000000"/>
                </a:solidFill>
                <a:latin typeface="Calibri"/>
              </a:rPr>
              <a:t>Click to edit the outline text format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2000" spc="-1" strike="noStrike">
                <a:solidFill>
                  <a:srgbClr val="000000"/>
                </a:solidFill>
                <a:latin typeface="Calibri"/>
              </a:rPr>
              <a:t>Second Outline Level</a:t>
            </a:r>
            <a:endParaRPr b="0" lang="cs-CZ" sz="2000" spc="-1" strike="noStrike">
              <a:solidFill>
                <a:srgbClr val="000000"/>
              </a:solidFill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solidFill>
                  <a:srgbClr val="000000"/>
                </a:solidFill>
                <a:latin typeface="Calibri"/>
              </a:rPr>
              <a:t>Third Outline Level</a:t>
            </a:r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1800" spc="-1" strike="noStrike">
                <a:solidFill>
                  <a:srgbClr val="000000"/>
                </a:solidFill>
                <a:latin typeface="Calibri"/>
              </a:rPr>
              <a:t>Fourth Outline Level</a:t>
            </a:r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solidFill>
                  <a:srgbClr val="000000"/>
                </a:solidFill>
                <a:latin typeface="Calibri"/>
              </a:rPr>
              <a:t>Fifth Outline Level</a:t>
            </a:r>
            <a:endParaRPr b="0" lang="cs-CZ" sz="2000" spc="-1" strike="noStrike">
              <a:solidFill>
                <a:srgbClr val="000000"/>
              </a:solidFill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solidFill>
                  <a:srgbClr val="000000"/>
                </a:solidFill>
                <a:latin typeface="Calibri"/>
              </a:rPr>
              <a:t>Sixth Outline Level</a:t>
            </a:r>
            <a:endParaRPr b="0" lang="cs-CZ" sz="2000" spc="-1" strike="noStrike">
              <a:solidFill>
                <a:srgbClr val="000000"/>
              </a:solidFill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solidFill>
                  <a:srgbClr val="000000"/>
                </a:solidFill>
                <a:latin typeface="Calibri"/>
              </a:rPr>
              <a:t>Seventh Outline Level</a:t>
            </a:r>
            <a:endParaRPr b="0" lang="cs-CZ" sz="20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gif"/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CustomShape 1"/>
          <p:cNvSpPr/>
          <p:nvPr/>
        </p:nvSpPr>
        <p:spPr>
          <a:xfrm>
            <a:off x="191160" y="104760"/>
            <a:ext cx="4659840" cy="1065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2800" spc="-1" strike="noStrike">
                <a:solidFill>
                  <a:srgbClr val="000000"/>
                </a:solidFill>
                <a:latin typeface="Calibri"/>
              </a:rPr>
              <a:t>Tomáš Ostatnický</a:t>
            </a:r>
            <a:endParaRPr b="0" lang="en-US" sz="2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KCHFO, odd. kvantové optiky a optoelektroniky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tomas.ostatnicky@mff.cuni.cz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42" name="CustomShape 2"/>
          <p:cNvSpPr/>
          <p:nvPr/>
        </p:nvSpPr>
        <p:spPr>
          <a:xfrm>
            <a:off x="3730320" y="1256400"/>
            <a:ext cx="4396320" cy="913320"/>
          </a:xfrm>
          <a:prstGeom prst="rect">
            <a:avLst/>
          </a:prstGeom>
          <a:solidFill>
            <a:schemeClr val="bg2"/>
          </a:solidFill>
          <a:ln w="15840">
            <a:solidFill>
              <a:schemeClr val="tx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Interakce látky s ultrakrátkými optickými pulsy (5-100 fs), ultrarychlé děje v materiálech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43" name="CustomShape 3"/>
          <p:cNvSpPr/>
          <p:nvPr/>
        </p:nvSpPr>
        <p:spPr>
          <a:xfrm>
            <a:off x="9865080" y="631080"/>
            <a:ext cx="1965960" cy="364680"/>
          </a:xfrm>
          <a:prstGeom prst="rect">
            <a:avLst/>
          </a:prstGeom>
          <a:solidFill>
            <a:schemeClr val="accent4">
              <a:alpha val="22000"/>
            </a:schemeClr>
          </a:solidFill>
          <a:ln w="19080">
            <a:solidFill>
              <a:schemeClr val="tx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000000"/>
                </a:solidFill>
                <a:latin typeface="Calibri"/>
              </a:rPr>
              <a:t>Opto-spintronika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44" name="CustomShape 4"/>
          <p:cNvSpPr/>
          <p:nvPr/>
        </p:nvSpPr>
        <p:spPr>
          <a:xfrm>
            <a:off x="1393920" y="2253960"/>
            <a:ext cx="1219320" cy="364680"/>
          </a:xfrm>
          <a:prstGeom prst="rect">
            <a:avLst/>
          </a:prstGeom>
          <a:solidFill>
            <a:schemeClr val="accent4">
              <a:alpha val="22000"/>
            </a:schemeClr>
          </a:solidFill>
          <a:ln w="19080">
            <a:solidFill>
              <a:schemeClr val="tx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000000"/>
                </a:solidFill>
                <a:latin typeface="Calibri"/>
              </a:rPr>
              <a:t>THz optika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45" name="CustomShape 5"/>
          <p:cNvSpPr/>
          <p:nvPr/>
        </p:nvSpPr>
        <p:spPr>
          <a:xfrm flipH="1">
            <a:off x="2897280" y="1511640"/>
            <a:ext cx="680040" cy="5036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tailEnd len="med" type="triangle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46" name="Picture 12" descr=""/>
          <p:cNvPicPr/>
          <p:nvPr/>
        </p:nvPicPr>
        <p:blipFill>
          <a:blip r:embed="rId1"/>
          <a:stretch/>
        </p:blipFill>
        <p:spPr>
          <a:xfrm>
            <a:off x="9321120" y="1274400"/>
            <a:ext cx="2655000" cy="1854720"/>
          </a:xfrm>
          <a:prstGeom prst="rect">
            <a:avLst/>
          </a:prstGeom>
          <a:ln>
            <a:noFill/>
          </a:ln>
        </p:spPr>
      </p:pic>
      <p:pic>
        <p:nvPicPr>
          <p:cNvPr id="47" name="Picture 14" descr=""/>
          <p:cNvPicPr/>
          <p:nvPr/>
        </p:nvPicPr>
        <p:blipFill>
          <a:blip r:embed="rId2"/>
          <a:stretch/>
        </p:blipFill>
        <p:spPr>
          <a:xfrm>
            <a:off x="164160" y="2826360"/>
            <a:ext cx="3679200" cy="2147760"/>
          </a:xfrm>
          <a:prstGeom prst="rect">
            <a:avLst/>
          </a:prstGeom>
          <a:ln>
            <a:noFill/>
          </a:ln>
        </p:spPr>
      </p:pic>
      <p:sp>
        <p:nvSpPr>
          <p:cNvPr id="48" name="CustomShape 6"/>
          <p:cNvSpPr/>
          <p:nvPr/>
        </p:nvSpPr>
        <p:spPr>
          <a:xfrm flipV="1">
            <a:off x="8344080" y="999720"/>
            <a:ext cx="1368720" cy="5108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tailEnd len="med" type="triangle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9" name="CustomShape 7"/>
          <p:cNvSpPr/>
          <p:nvPr/>
        </p:nvSpPr>
        <p:spPr>
          <a:xfrm>
            <a:off x="4845240" y="2521080"/>
            <a:ext cx="3169440" cy="364680"/>
          </a:xfrm>
          <a:prstGeom prst="rect">
            <a:avLst/>
          </a:prstGeom>
          <a:solidFill>
            <a:srgbClr val="ff0000">
              <a:alpha val="16000"/>
            </a:srgbClr>
          </a:solidFill>
          <a:ln w="19080">
            <a:solidFill>
              <a:schemeClr val="tx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THz kinetika v nanomateriálech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50" name="CustomShape 8"/>
          <p:cNvSpPr/>
          <p:nvPr/>
        </p:nvSpPr>
        <p:spPr>
          <a:xfrm>
            <a:off x="9173880" y="3244320"/>
            <a:ext cx="2108520" cy="364680"/>
          </a:xfrm>
          <a:prstGeom prst="rect">
            <a:avLst/>
          </a:prstGeom>
          <a:solidFill>
            <a:srgbClr val="ff0000">
              <a:alpha val="16000"/>
            </a:srgbClr>
          </a:solidFill>
          <a:ln w="19080">
            <a:solidFill>
              <a:schemeClr val="tx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Generování THz polí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51" name="CustomShape 9"/>
          <p:cNvSpPr/>
          <p:nvPr/>
        </p:nvSpPr>
        <p:spPr>
          <a:xfrm>
            <a:off x="4786560" y="4863600"/>
            <a:ext cx="2295000" cy="913320"/>
          </a:xfrm>
          <a:prstGeom prst="rect">
            <a:avLst/>
          </a:prstGeom>
          <a:solidFill>
            <a:srgbClr val="ff0000">
              <a:alpha val="16000"/>
            </a:srgbClr>
          </a:solidFill>
          <a:ln w="19080">
            <a:solidFill>
              <a:schemeClr val="tx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THz optika (telekomunikace, spektroskopie)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52" name="CustomShape 10"/>
          <p:cNvSpPr/>
          <p:nvPr/>
        </p:nvSpPr>
        <p:spPr>
          <a:xfrm flipV="1">
            <a:off x="4133520" y="2755440"/>
            <a:ext cx="587520" cy="2217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tailEnd len="med" type="triangle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3" name="CustomShape 11"/>
          <p:cNvSpPr/>
          <p:nvPr/>
        </p:nvSpPr>
        <p:spPr>
          <a:xfrm flipV="1">
            <a:off x="4198680" y="3429000"/>
            <a:ext cx="4829400" cy="367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tailEnd len="med" type="triangle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4" name="CustomShape 12"/>
          <p:cNvSpPr/>
          <p:nvPr/>
        </p:nvSpPr>
        <p:spPr>
          <a:xfrm>
            <a:off x="4198680" y="4097160"/>
            <a:ext cx="587520" cy="522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tailEnd len="med" type="triangle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55" name="Picture 34" descr=""/>
          <p:cNvPicPr/>
          <p:nvPr/>
        </p:nvPicPr>
        <p:blipFill>
          <a:blip r:embed="rId3"/>
          <a:stretch/>
        </p:blipFill>
        <p:spPr>
          <a:xfrm>
            <a:off x="5690520" y="3088080"/>
            <a:ext cx="1479240" cy="1479240"/>
          </a:xfrm>
          <a:prstGeom prst="rect">
            <a:avLst/>
          </a:prstGeom>
          <a:ln>
            <a:noFill/>
          </a:ln>
        </p:spPr>
      </p:pic>
      <p:pic>
        <p:nvPicPr>
          <p:cNvPr id="56" name="Picture 36" descr=""/>
          <p:cNvPicPr/>
          <p:nvPr/>
        </p:nvPicPr>
        <p:blipFill>
          <a:blip r:embed="rId4"/>
          <a:stretch/>
        </p:blipFill>
        <p:spPr>
          <a:xfrm>
            <a:off x="8264520" y="3846960"/>
            <a:ext cx="3679200" cy="1987200"/>
          </a:xfrm>
          <a:prstGeom prst="rect">
            <a:avLst/>
          </a:prstGeom>
          <a:ln>
            <a:noFill/>
          </a:ln>
        </p:spPr>
      </p:pic>
      <p:sp>
        <p:nvSpPr>
          <p:cNvPr id="57" name="CustomShape 13"/>
          <p:cNvSpPr/>
          <p:nvPr/>
        </p:nvSpPr>
        <p:spPr>
          <a:xfrm>
            <a:off x="92160" y="5876640"/>
            <a:ext cx="5598000" cy="913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marL="285840" indent="-2854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lineární a nelineární optika (viditelná, THz oblast)</a:t>
            </a:r>
            <a:endParaRPr b="0" lang="en-US" sz="1800" spc="-1" strike="noStrike"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kvantová mechanika pevných látek</a:t>
            </a:r>
            <a:endParaRPr b="0" lang="en-US" sz="1800" spc="-1" strike="noStrike"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vazba na konkrétní experimenty (MFF UK, FzÚ AV ČR)</a:t>
            </a:r>
            <a:endParaRPr b="0" lang="en-US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</TotalTime>
  <Application>LibreOffice/6.1.5.2$Linux_X86_64 LibreOffice_project/10$Build-2</Application>
  <Words>76</Words>
  <Paragraphs>12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2021-10-05T08:23:51Z</dcterms:created>
  <dc:creator>Tomáš Ostatnický</dc:creator>
  <dc:description/>
  <dc:language>en-US</dc:language>
  <cp:lastModifiedBy>Tomas </cp:lastModifiedBy>
  <dcterms:modified xsi:type="dcterms:W3CDTF">2021-10-05T11:05:48Z</dcterms:modified>
  <cp:revision>4</cp:revision>
  <dc:subject/>
  <dc:title>PowerPoint Presentation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Widescreen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1</vt:i4>
  </property>
</Properties>
</file>