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60" r:id="rId7"/>
    <p:sldId id="263" r:id="rId8"/>
    <p:sldId id="264" r:id="rId9"/>
    <p:sldId id="265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754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Novotný" userId="ffd5ce62-bd03-49c2-abea-af2ec536abf8" providerId="ADAL" clId="{9DCE53E6-891A-4E1C-B298-B420CA14C824}"/>
    <pc:docChg chg="undo custSel addSld delSld modSld">
      <pc:chgData name="Tomáš Novotný" userId="ffd5ce62-bd03-49c2-abea-af2ec536abf8" providerId="ADAL" clId="{9DCE53E6-891A-4E1C-B298-B420CA14C824}" dt="2022-10-06T09:48:28.260" v="1801" actId="47"/>
      <pc:docMkLst>
        <pc:docMk/>
      </pc:docMkLst>
      <pc:sldChg chg="modSp mod">
        <pc:chgData name="Tomáš Novotný" userId="ffd5ce62-bd03-49c2-abea-af2ec536abf8" providerId="ADAL" clId="{9DCE53E6-891A-4E1C-B298-B420CA14C824}" dt="2022-10-06T06:55:27.056" v="177" actId="1035"/>
        <pc:sldMkLst>
          <pc:docMk/>
          <pc:sldMk cId="0" sldId="256"/>
        </pc:sldMkLst>
        <pc:spChg chg="mod">
          <ac:chgData name="Tomáš Novotný" userId="ffd5ce62-bd03-49c2-abea-af2ec536abf8" providerId="ADAL" clId="{9DCE53E6-891A-4E1C-B298-B420CA14C824}" dt="2022-10-06T06:50:00.855" v="1" actId="20577"/>
          <ac:spMkLst>
            <pc:docMk/>
            <pc:sldMk cId="0" sldId="256"/>
            <ac:spMk id="168" creationId="{00000000-0000-0000-0000-000000000000}"/>
          </ac:spMkLst>
        </pc:spChg>
        <pc:spChg chg="mod">
          <ac:chgData name="Tomáš Novotný" userId="ffd5ce62-bd03-49c2-abea-af2ec536abf8" providerId="ADAL" clId="{9DCE53E6-891A-4E1C-B298-B420CA14C824}" dt="2022-10-06T06:55:09.379" v="150" actId="20577"/>
          <ac:spMkLst>
            <pc:docMk/>
            <pc:sldMk cId="0" sldId="256"/>
            <ac:spMk id="169" creationId="{00000000-0000-0000-0000-000000000000}"/>
          </ac:spMkLst>
        </pc:spChg>
        <pc:spChg chg="mod">
          <ac:chgData name="Tomáš Novotný" userId="ffd5ce62-bd03-49c2-abea-af2ec536abf8" providerId="ADAL" clId="{9DCE53E6-891A-4E1C-B298-B420CA14C824}" dt="2022-10-06T06:55:27.056" v="177" actId="1035"/>
          <ac:spMkLst>
            <pc:docMk/>
            <pc:sldMk cId="0" sldId="256"/>
            <ac:spMk id="171" creationId="{00000000-0000-0000-0000-000000000000}"/>
          </ac:spMkLst>
        </pc:spChg>
      </pc:sldChg>
      <pc:sldChg chg="modSp mod">
        <pc:chgData name="Tomáš Novotný" userId="ffd5ce62-bd03-49c2-abea-af2ec536abf8" providerId="ADAL" clId="{9DCE53E6-891A-4E1C-B298-B420CA14C824}" dt="2022-10-06T07:03:47.408" v="207" actId="20577"/>
        <pc:sldMkLst>
          <pc:docMk/>
          <pc:sldMk cId="0" sldId="257"/>
        </pc:sldMkLst>
        <pc:spChg chg="mod">
          <ac:chgData name="Tomáš Novotný" userId="ffd5ce62-bd03-49c2-abea-af2ec536abf8" providerId="ADAL" clId="{9DCE53E6-891A-4E1C-B298-B420CA14C824}" dt="2022-10-06T07:03:47.408" v="207" actId="20577"/>
          <ac:spMkLst>
            <pc:docMk/>
            <pc:sldMk cId="0" sldId="257"/>
            <ac:spMk id="173" creationId="{00000000-0000-0000-0000-000000000000}"/>
          </ac:spMkLst>
        </pc:spChg>
      </pc:sldChg>
      <pc:sldChg chg="del">
        <pc:chgData name="Tomáš Novotný" userId="ffd5ce62-bd03-49c2-abea-af2ec536abf8" providerId="ADAL" clId="{9DCE53E6-891A-4E1C-B298-B420CA14C824}" dt="2022-10-06T06:57:24.681" v="179" actId="47"/>
        <pc:sldMkLst>
          <pc:docMk/>
          <pc:sldMk cId="0" sldId="258"/>
        </pc:sldMkLst>
      </pc:sldChg>
      <pc:sldChg chg="del">
        <pc:chgData name="Tomáš Novotný" userId="ffd5ce62-bd03-49c2-abea-af2ec536abf8" providerId="ADAL" clId="{9DCE53E6-891A-4E1C-B298-B420CA14C824}" dt="2022-10-06T06:57:26.650" v="180" actId="47"/>
        <pc:sldMkLst>
          <pc:docMk/>
          <pc:sldMk cId="0" sldId="259"/>
        </pc:sldMkLst>
      </pc:sldChg>
      <pc:sldChg chg="modSp mod">
        <pc:chgData name="Tomáš Novotný" userId="ffd5ce62-bd03-49c2-abea-af2ec536abf8" providerId="ADAL" clId="{9DCE53E6-891A-4E1C-B298-B420CA14C824}" dt="2022-10-06T07:11:38.391" v="664" actId="20577"/>
        <pc:sldMkLst>
          <pc:docMk/>
          <pc:sldMk cId="0" sldId="260"/>
        </pc:sldMkLst>
        <pc:spChg chg="mod">
          <ac:chgData name="Tomáš Novotný" userId="ffd5ce62-bd03-49c2-abea-af2ec536abf8" providerId="ADAL" clId="{9DCE53E6-891A-4E1C-B298-B420CA14C824}" dt="2022-10-06T07:11:38.391" v="664" actId="20577"/>
          <ac:spMkLst>
            <pc:docMk/>
            <pc:sldMk cId="0" sldId="260"/>
            <ac:spMk id="189" creationId="{00000000-0000-0000-0000-000000000000}"/>
          </ac:spMkLst>
        </pc:spChg>
        <pc:spChg chg="mod">
          <ac:chgData name="Tomáš Novotný" userId="ffd5ce62-bd03-49c2-abea-af2ec536abf8" providerId="ADAL" clId="{9DCE53E6-891A-4E1C-B298-B420CA14C824}" dt="2022-10-06T07:04:05.221" v="215" actId="20577"/>
          <ac:spMkLst>
            <pc:docMk/>
            <pc:sldMk cId="0" sldId="260"/>
            <ac:spMk id="190" creationId="{00000000-0000-0000-0000-000000000000}"/>
          </ac:spMkLst>
        </pc:spChg>
        <pc:picChg chg="mod">
          <ac:chgData name="Tomáš Novotný" userId="ffd5ce62-bd03-49c2-abea-af2ec536abf8" providerId="ADAL" clId="{9DCE53E6-891A-4E1C-B298-B420CA14C824}" dt="2022-10-06T07:08:28.171" v="553" actId="1036"/>
          <ac:picMkLst>
            <pc:docMk/>
            <pc:sldMk cId="0" sldId="260"/>
            <ac:picMk id="191" creationId="{00000000-0000-0000-0000-000000000000}"/>
          </ac:picMkLst>
        </pc:picChg>
      </pc:sldChg>
      <pc:sldChg chg="modSp del mod">
        <pc:chgData name="Tomáš Novotný" userId="ffd5ce62-bd03-49c2-abea-af2ec536abf8" providerId="ADAL" clId="{9DCE53E6-891A-4E1C-B298-B420CA14C824}" dt="2022-10-06T09:48:28.260" v="1801" actId="47"/>
        <pc:sldMkLst>
          <pc:docMk/>
          <pc:sldMk cId="0" sldId="261"/>
        </pc:sldMkLst>
        <pc:spChg chg="mod">
          <ac:chgData name="Tomáš Novotný" userId="ffd5ce62-bd03-49c2-abea-af2ec536abf8" providerId="ADAL" clId="{9DCE53E6-891A-4E1C-B298-B420CA14C824}" dt="2022-10-06T06:59:26.373" v="187" actId="14100"/>
          <ac:spMkLst>
            <pc:docMk/>
            <pc:sldMk cId="0" sldId="261"/>
            <ac:spMk id="196" creationId="{00000000-0000-0000-0000-000000000000}"/>
          </ac:spMkLst>
        </pc:spChg>
      </pc:sldChg>
      <pc:sldChg chg="del">
        <pc:chgData name="Tomáš Novotný" userId="ffd5ce62-bd03-49c2-abea-af2ec536abf8" providerId="ADAL" clId="{9DCE53E6-891A-4E1C-B298-B420CA14C824}" dt="2022-10-06T06:59:05.326" v="183" actId="47"/>
        <pc:sldMkLst>
          <pc:docMk/>
          <pc:sldMk cId="0" sldId="262"/>
        </pc:sldMkLst>
      </pc:sldChg>
      <pc:sldChg chg="modSp mod">
        <pc:chgData name="Tomáš Novotný" userId="ffd5ce62-bd03-49c2-abea-af2ec536abf8" providerId="ADAL" clId="{9DCE53E6-891A-4E1C-B298-B420CA14C824}" dt="2022-10-06T07:10:47.172" v="644" actId="20577"/>
        <pc:sldMkLst>
          <pc:docMk/>
          <pc:sldMk cId="0" sldId="263"/>
        </pc:sldMkLst>
        <pc:spChg chg="mod">
          <ac:chgData name="Tomáš Novotný" userId="ffd5ce62-bd03-49c2-abea-af2ec536abf8" providerId="ADAL" clId="{9DCE53E6-891A-4E1C-B298-B420CA14C824}" dt="2022-10-06T07:10:47.172" v="644" actId="20577"/>
          <ac:spMkLst>
            <pc:docMk/>
            <pc:sldMk cId="0" sldId="263"/>
            <ac:spMk id="207" creationId="{00000000-0000-0000-0000-000000000000}"/>
          </ac:spMkLst>
        </pc:spChg>
      </pc:sldChg>
      <pc:sldChg chg="modSp mod">
        <pc:chgData name="Tomáš Novotný" userId="ffd5ce62-bd03-49c2-abea-af2ec536abf8" providerId="ADAL" clId="{9DCE53E6-891A-4E1C-B298-B420CA14C824}" dt="2022-10-06T07:12:37.694" v="702" actId="20577"/>
        <pc:sldMkLst>
          <pc:docMk/>
          <pc:sldMk cId="0" sldId="264"/>
        </pc:sldMkLst>
        <pc:spChg chg="mod">
          <ac:chgData name="Tomáš Novotný" userId="ffd5ce62-bd03-49c2-abea-af2ec536abf8" providerId="ADAL" clId="{9DCE53E6-891A-4E1C-B298-B420CA14C824}" dt="2022-10-06T07:12:37.694" v="702" actId="20577"/>
          <ac:spMkLst>
            <pc:docMk/>
            <pc:sldMk cId="0" sldId="264"/>
            <ac:spMk id="210" creationId="{00000000-0000-0000-0000-000000000000}"/>
          </ac:spMkLst>
        </pc:spChg>
      </pc:sldChg>
      <pc:sldChg chg="addSp delSp modSp add del mod">
        <pc:chgData name="Tomáš Novotný" userId="ffd5ce62-bd03-49c2-abea-af2ec536abf8" providerId="ADAL" clId="{9DCE53E6-891A-4E1C-B298-B420CA14C824}" dt="2022-10-06T07:30:34.793" v="1800" actId="122"/>
        <pc:sldMkLst>
          <pc:docMk/>
          <pc:sldMk cId="213164676" sldId="265"/>
        </pc:sldMkLst>
        <pc:spChg chg="add mod">
          <ac:chgData name="Tomáš Novotný" userId="ffd5ce62-bd03-49c2-abea-af2ec536abf8" providerId="ADAL" clId="{9DCE53E6-891A-4E1C-B298-B420CA14C824}" dt="2022-10-06T07:30:34.793" v="1800" actId="122"/>
          <ac:spMkLst>
            <pc:docMk/>
            <pc:sldMk cId="213164676" sldId="265"/>
            <ac:spMk id="2" creationId="{03659235-D7FA-C138-3D6E-1EAF7ED7088C}"/>
          </ac:spMkLst>
        </pc:spChg>
        <pc:spChg chg="mod">
          <ac:chgData name="Tomáš Novotný" userId="ffd5ce62-bd03-49c2-abea-af2ec536abf8" providerId="ADAL" clId="{9DCE53E6-891A-4E1C-B298-B420CA14C824}" dt="2022-10-06T07:14:52.507" v="831" actId="20577"/>
          <ac:spMkLst>
            <pc:docMk/>
            <pc:sldMk cId="213164676" sldId="265"/>
            <ac:spMk id="210" creationId="{00000000-0000-0000-0000-000000000000}"/>
          </ac:spMkLst>
        </pc:spChg>
        <pc:spChg chg="del">
          <ac:chgData name="Tomáš Novotný" userId="ffd5ce62-bd03-49c2-abea-af2ec536abf8" providerId="ADAL" clId="{9DCE53E6-891A-4E1C-B298-B420CA14C824}" dt="2022-10-06T07:13:36.647" v="705" actId="478"/>
          <ac:spMkLst>
            <pc:docMk/>
            <pc:sldMk cId="213164676" sldId="265"/>
            <ac:spMk id="211" creationId="{00000000-0000-0000-0000-000000000000}"/>
          </ac:spMkLst>
        </pc:spChg>
        <pc:spChg chg="del">
          <ac:chgData name="Tomáš Novotný" userId="ffd5ce62-bd03-49c2-abea-af2ec536abf8" providerId="ADAL" clId="{9DCE53E6-891A-4E1C-B298-B420CA14C824}" dt="2022-10-06T07:13:41.231" v="708" actId="478"/>
          <ac:spMkLst>
            <pc:docMk/>
            <pc:sldMk cId="213164676" sldId="265"/>
            <ac:spMk id="214" creationId="{00000000-0000-0000-0000-000000000000}"/>
          </ac:spMkLst>
        </pc:spChg>
        <pc:spChg chg="del">
          <ac:chgData name="Tomáš Novotný" userId="ffd5ce62-bd03-49c2-abea-af2ec536abf8" providerId="ADAL" clId="{9DCE53E6-891A-4E1C-B298-B420CA14C824}" dt="2022-10-06T07:13:47.970" v="713" actId="478"/>
          <ac:spMkLst>
            <pc:docMk/>
            <pc:sldMk cId="213164676" sldId="265"/>
            <ac:spMk id="215" creationId="{00000000-0000-0000-0000-000000000000}"/>
          </ac:spMkLst>
        </pc:spChg>
        <pc:spChg chg="mod">
          <ac:chgData name="Tomáš Novotný" userId="ffd5ce62-bd03-49c2-abea-af2ec536abf8" providerId="ADAL" clId="{9DCE53E6-891A-4E1C-B298-B420CA14C824}" dt="2022-10-06T07:13:46.625" v="712" actId="6549"/>
          <ac:spMkLst>
            <pc:docMk/>
            <pc:sldMk cId="213164676" sldId="265"/>
            <ac:spMk id="216" creationId="{00000000-0000-0000-0000-000000000000}"/>
          </ac:spMkLst>
        </pc:spChg>
        <pc:spChg chg="mod">
          <ac:chgData name="Tomáš Novotný" userId="ffd5ce62-bd03-49c2-abea-af2ec536abf8" providerId="ADAL" clId="{9DCE53E6-891A-4E1C-B298-B420CA14C824}" dt="2022-10-06T07:13:39.261" v="707" actId="6549"/>
          <ac:spMkLst>
            <pc:docMk/>
            <pc:sldMk cId="213164676" sldId="265"/>
            <ac:spMk id="217" creationId="{00000000-0000-0000-0000-000000000000}"/>
          </ac:spMkLst>
        </pc:spChg>
        <pc:spChg chg="del">
          <ac:chgData name="Tomáš Novotný" userId="ffd5ce62-bd03-49c2-abea-af2ec536abf8" providerId="ADAL" clId="{9DCE53E6-891A-4E1C-B298-B420CA14C824}" dt="2022-10-06T07:13:44.236" v="710" actId="478"/>
          <ac:spMkLst>
            <pc:docMk/>
            <pc:sldMk cId="213164676" sldId="265"/>
            <ac:spMk id="221" creationId="{00000000-0000-0000-0000-000000000000}"/>
          </ac:spMkLst>
        </pc:spChg>
        <pc:spChg chg="mod">
          <ac:chgData name="Tomáš Novotný" userId="ffd5ce62-bd03-49c2-abea-af2ec536abf8" providerId="ADAL" clId="{9DCE53E6-891A-4E1C-B298-B420CA14C824}" dt="2022-10-06T07:13:45.436" v="711" actId="6549"/>
          <ac:spMkLst>
            <pc:docMk/>
            <pc:sldMk cId="213164676" sldId="265"/>
            <ac:spMk id="222" creationId="{00000000-0000-0000-0000-000000000000}"/>
          </ac:spMkLst>
        </pc:spChg>
        <pc:grpChg chg="del">
          <ac:chgData name="Tomáš Novotný" userId="ffd5ce62-bd03-49c2-abea-af2ec536abf8" providerId="ADAL" clId="{9DCE53E6-891A-4E1C-B298-B420CA14C824}" dt="2022-10-06T07:13:42.733" v="709" actId="478"/>
          <ac:grpSpMkLst>
            <pc:docMk/>
            <pc:sldMk cId="213164676" sldId="265"/>
            <ac:grpSpMk id="220" creationId="{00000000-0000-0000-0000-000000000000}"/>
          </ac:grpSpMkLst>
        </pc:grpChg>
        <pc:picChg chg="del">
          <ac:chgData name="Tomáš Novotný" userId="ffd5ce62-bd03-49c2-abea-af2ec536abf8" providerId="ADAL" clId="{9DCE53E6-891A-4E1C-B298-B420CA14C824}" dt="2022-10-06T07:13:34.301" v="704" actId="478"/>
          <ac:picMkLst>
            <pc:docMk/>
            <pc:sldMk cId="213164676" sldId="265"/>
            <ac:picMk id="212" creationId="{00000000-0000-0000-0000-000000000000}"/>
          </ac:picMkLst>
        </pc:picChg>
        <pc:picChg chg="del">
          <ac:chgData name="Tomáš Novotný" userId="ffd5ce62-bd03-49c2-abea-af2ec536abf8" providerId="ADAL" clId="{9DCE53E6-891A-4E1C-B298-B420CA14C824}" dt="2022-10-06T07:13:38.124" v="706" actId="478"/>
          <ac:picMkLst>
            <pc:docMk/>
            <pc:sldMk cId="213164676" sldId="265"/>
            <ac:picMk id="213" creationId="{00000000-0000-0000-0000-000000000000}"/>
          </ac:picMkLst>
        </pc:picChg>
      </pc:sldChg>
    </pc:docChg>
  </pc:docChgLst>
  <pc:docChgLst>
    <pc:chgData name="Tomáš Novotný" userId="ffd5ce62-bd03-49c2-abea-af2ec536abf8" providerId="ADAL" clId="{7805035C-0035-4724-919F-AAB6C604C607}"/>
    <pc:docChg chg="modSld">
      <pc:chgData name="Tomáš Novotný" userId="ffd5ce62-bd03-49c2-abea-af2ec536abf8" providerId="ADAL" clId="{7805035C-0035-4724-919F-AAB6C604C607}" dt="2022-10-26T13:54:20.007" v="14" actId="20577"/>
      <pc:docMkLst>
        <pc:docMk/>
      </pc:docMkLst>
      <pc:sldChg chg="modSp mod">
        <pc:chgData name="Tomáš Novotný" userId="ffd5ce62-bd03-49c2-abea-af2ec536abf8" providerId="ADAL" clId="{7805035C-0035-4724-919F-AAB6C604C607}" dt="2022-10-26T13:54:20.007" v="14" actId="20577"/>
        <pc:sldMkLst>
          <pc:docMk/>
          <pc:sldMk cId="213164676" sldId="265"/>
        </pc:sldMkLst>
        <pc:spChg chg="mod">
          <ac:chgData name="Tomáš Novotný" userId="ffd5ce62-bd03-49c2-abea-af2ec536abf8" providerId="ADAL" clId="{7805035C-0035-4724-919F-AAB6C604C607}" dt="2022-10-26T13:54:20.007" v="14" actId="20577"/>
          <ac:spMkLst>
            <pc:docMk/>
            <pc:sldMk cId="213164676" sldId="265"/>
            <ac:spMk id="2" creationId="{03659235-D7FA-C138-3D6E-1EAF7ED7088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solidFill>
          <a:srgbClr val="D6D5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6338589" y="1982390"/>
            <a:ext cx="11706822" cy="2277071"/>
          </a:xfrm>
          <a:prstGeom prst="rect">
            <a:avLst/>
          </a:prstGeom>
        </p:spPr>
        <p:txBody>
          <a:bodyPr lIns="53578" tIns="53578" rIns="53578" bIns="53578" anchor="ctr"/>
          <a:lstStyle>
            <a:lvl1pPr algn="ctr" defTabSz="821531">
              <a:lnSpc>
                <a:spcPct val="100000"/>
              </a:lnSpc>
              <a:defRPr sz="10800" b="0" spc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398" y="11519296"/>
            <a:ext cx="374060" cy="379927"/>
          </a:xfrm>
          <a:prstGeom prst="rect">
            <a:avLst/>
          </a:prstGeom>
        </p:spPr>
        <p:txBody>
          <a:bodyPr lIns="53578" tIns="53578" rIns="53578" bIns="53578" anchor="t"/>
          <a:lstStyle>
            <a:lvl1pPr defTabSz="821531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 lIns="71437" tIns="71437" rIns="71437" bIns="71437" anchor="ctr"/>
          <a:lstStyle>
            <a:lvl1pPr defTabSz="821531">
              <a:lnSpc>
                <a:spcPct val="100000"/>
              </a:lnSpc>
              <a:defRPr sz="7000" spc="0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t>Title Text</a:t>
            </a:r>
          </a:p>
        </p:txBody>
      </p:sp>
      <p:sp>
        <p:nvSpPr>
          <p:cNvPr id="158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611187" indent="-611187" defTabSz="821531">
              <a:lnSpc>
                <a:spcPct val="100000"/>
              </a:lnSpc>
              <a:spcBef>
                <a:spcPts val="5900"/>
              </a:spcBef>
              <a:buSzPct val="145000"/>
              <a:defRPr sz="4400">
                <a:latin typeface="Didot"/>
                <a:ea typeface="Didot"/>
                <a:cs typeface="Didot"/>
                <a:sym typeface="Didot"/>
              </a:defRPr>
            </a:lvl1pPr>
            <a:lvl2pPr marL="1055687" indent="-611187" defTabSz="821531">
              <a:lnSpc>
                <a:spcPct val="100000"/>
              </a:lnSpc>
              <a:spcBef>
                <a:spcPts val="5900"/>
              </a:spcBef>
              <a:buSzPct val="145000"/>
              <a:defRPr sz="4400">
                <a:latin typeface="Didot"/>
                <a:ea typeface="Didot"/>
                <a:cs typeface="Didot"/>
                <a:sym typeface="Didot"/>
              </a:defRPr>
            </a:lvl2pPr>
            <a:lvl3pPr marL="1500187" indent="-611187" defTabSz="821531">
              <a:lnSpc>
                <a:spcPct val="100000"/>
              </a:lnSpc>
              <a:spcBef>
                <a:spcPts val="5900"/>
              </a:spcBef>
              <a:buSzPct val="145000"/>
              <a:defRPr sz="4400">
                <a:latin typeface="Didot"/>
                <a:ea typeface="Didot"/>
                <a:cs typeface="Didot"/>
                <a:sym typeface="Didot"/>
              </a:defRPr>
            </a:lvl3pPr>
            <a:lvl4pPr marL="1944687" indent="-611187" defTabSz="821531">
              <a:lnSpc>
                <a:spcPct val="100000"/>
              </a:lnSpc>
              <a:spcBef>
                <a:spcPts val="5900"/>
              </a:spcBef>
              <a:buSzPct val="145000"/>
              <a:defRPr sz="4400">
                <a:latin typeface="Didot"/>
                <a:ea typeface="Didot"/>
                <a:cs typeface="Didot"/>
                <a:sym typeface="Didot"/>
              </a:defRPr>
            </a:lvl4pPr>
            <a:lvl5pPr marL="2389187" indent="-611187" defTabSz="821531">
              <a:lnSpc>
                <a:spcPct val="100000"/>
              </a:lnSpc>
              <a:spcBef>
                <a:spcPts val="5900"/>
              </a:spcBef>
              <a:buSzPct val="145000"/>
              <a:defRPr sz="4400">
                <a:latin typeface="Didot"/>
                <a:ea typeface="Didot"/>
                <a:cs typeface="Didot"/>
                <a:sym typeface="Dido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theory.kfkl.cz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heory.kfkl.c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ddelení teoretické fyziky…"/>
          <p:cNvSpPr txBox="1"/>
          <p:nvPr/>
        </p:nvSpPr>
        <p:spPr>
          <a:xfrm>
            <a:off x="25764" y="985780"/>
            <a:ext cx="24332471" cy="3284551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8593" tIns="178593" rIns="178593" bIns="178593" anchor="ctr">
            <a:spAutoFit/>
          </a:bodyPr>
          <a:lstStyle/>
          <a:p>
            <a:pPr marL="714375" algn="l" defTabSz="821531">
              <a:defRPr sz="1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Odd</a:t>
            </a:r>
            <a:r>
              <a:rPr lang="cs-CZ" dirty="0"/>
              <a:t>ě</a:t>
            </a:r>
            <a:r>
              <a:rPr dirty="0" err="1"/>
              <a:t>lení</a:t>
            </a:r>
            <a:r>
              <a:rPr dirty="0"/>
              <a:t> </a:t>
            </a:r>
            <a:r>
              <a:rPr dirty="0" err="1"/>
              <a:t>teoretické</a:t>
            </a:r>
            <a:r>
              <a:rPr dirty="0"/>
              <a:t> </a:t>
            </a:r>
            <a:r>
              <a:rPr dirty="0" err="1"/>
              <a:t>fyziky</a:t>
            </a:r>
            <a:endParaRPr dirty="0"/>
          </a:p>
          <a:p>
            <a:pPr marL="714375" algn="l" defTabSz="821531">
              <a:defRPr sz="7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err="1"/>
              <a:t>Katedra</a:t>
            </a:r>
            <a:r>
              <a:rPr dirty="0"/>
              <a:t> </a:t>
            </a:r>
            <a:r>
              <a:rPr dirty="0" err="1"/>
              <a:t>fyziky</a:t>
            </a:r>
            <a:r>
              <a:rPr dirty="0"/>
              <a:t> </a:t>
            </a:r>
            <a:r>
              <a:rPr dirty="0" err="1"/>
              <a:t>kondenzovaných</a:t>
            </a:r>
            <a:r>
              <a:rPr dirty="0"/>
              <a:t> </a:t>
            </a:r>
            <a:r>
              <a:rPr dirty="0" err="1"/>
              <a:t>látek</a:t>
            </a:r>
            <a:endParaRPr dirty="0"/>
          </a:p>
        </p:txBody>
      </p:sp>
      <p:sp>
        <p:nvSpPr>
          <p:cNvPr id="169" name="Doc. RNDr. Tomáš Novotný, Ph.D.…"/>
          <p:cNvSpPr txBox="1"/>
          <p:nvPr/>
        </p:nvSpPr>
        <p:spPr>
          <a:xfrm>
            <a:off x="4019550" y="5305382"/>
            <a:ext cx="7972727" cy="5534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3578" tIns="53578" rIns="53578" bIns="53578" anchor="ctr">
            <a:spAutoFit/>
          </a:bodyPr>
          <a:lstStyle/>
          <a:p>
            <a:pPr algn="l" defTabSz="821531">
              <a:lnSpc>
                <a:spcPct val="150000"/>
              </a:lnSpc>
              <a:defRPr sz="4000">
                <a:solidFill>
                  <a:srgbClr val="000000"/>
                </a:solidFill>
              </a:defRPr>
            </a:pPr>
            <a:r>
              <a:rPr lang="cs-CZ" dirty="0"/>
              <a:t>Doc. RNDr. Karel Carva, Ph.D.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 algn="l" defTabSz="821531">
              <a:lnSpc>
                <a:spcPct val="150000"/>
              </a:lnSpc>
              <a:defRPr sz="4000">
                <a:solidFill>
                  <a:srgbClr val="000000"/>
                </a:solidFill>
              </a:defRPr>
            </a:pPr>
            <a:r>
              <a:rPr dirty="0"/>
              <a:t>Doc. RNDr. Tomáš Novotný, Ph.D.</a:t>
            </a:r>
          </a:p>
          <a:p>
            <a:pPr algn="l" defTabSz="821531">
              <a:lnSpc>
                <a:spcPct val="150000"/>
              </a:lnSpc>
              <a:defRPr sz="4000">
                <a:solidFill>
                  <a:srgbClr val="000000"/>
                </a:solidFill>
              </a:defRPr>
            </a:pPr>
            <a:r>
              <a:rPr lang="sv-SE" dirty="0"/>
              <a:t>RNDr. Martin Žonda, Ph.D.</a:t>
            </a:r>
          </a:p>
          <a:p>
            <a:pPr algn="l" defTabSz="821531">
              <a:lnSpc>
                <a:spcPct val="150000"/>
              </a:lnSpc>
              <a:defRPr sz="4000">
                <a:solidFill>
                  <a:srgbClr val="000000"/>
                </a:solidFill>
              </a:defRPr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Ing. Richard Korytár, Ph.D.</a:t>
            </a:r>
          </a:p>
          <a:p>
            <a:pPr algn="l" defTabSz="821531">
              <a:lnSpc>
                <a:spcPct val="150000"/>
              </a:lnSpc>
              <a:defRPr sz="4000">
                <a:solidFill>
                  <a:srgbClr val="000000"/>
                </a:solidFill>
              </a:defRPr>
            </a:pPr>
            <a:r>
              <a:rPr lang="en-US" dirty="0"/>
              <a:t>Doc. RNDr. Martin Diviš, </a:t>
            </a:r>
            <a:r>
              <a:rPr lang="en-US" dirty="0" err="1"/>
              <a:t>CSc</a:t>
            </a:r>
            <a:r>
              <a:rPr lang="en-US" dirty="0"/>
              <a:t>.</a:t>
            </a:r>
            <a:endParaRPr lang="cs-CZ" dirty="0"/>
          </a:p>
          <a:p>
            <a:pPr algn="l" defTabSz="821531">
              <a:lnSpc>
                <a:spcPct val="150000"/>
              </a:lnSpc>
              <a:defRPr sz="4000">
                <a:solidFill>
                  <a:srgbClr val="000000"/>
                </a:solidFill>
              </a:defRPr>
            </a:pPr>
            <a:r>
              <a:rPr lang="cs-CZ" dirty="0"/>
              <a:t>Dr. Artur Slobodeniuk</a:t>
            </a:r>
          </a:p>
        </p:txBody>
      </p:sp>
      <p:sp>
        <p:nvSpPr>
          <p:cNvPr id="170" name="http://theory.kfkl.cz"/>
          <p:cNvSpPr txBox="1"/>
          <p:nvPr/>
        </p:nvSpPr>
        <p:spPr>
          <a:xfrm>
            <a:off x="7605791" y="11953926"/>
            <a:ext cx="9172418" cy="1309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defTabSz="821531">
              <a:defRPr sz="8000" u="sng"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http://theory.kfkl.cz</a:t>
            </a:r>
          </a:p>
        </p:txBody>
      </p:sp>
      <p:sp>
        <p:nvSpPr>
          <p:cNvPr id="171" name="RNDr. Pavel Baláž, Ph.D.…"/>
          <p:cNvSpPr txBox="1"/>
          <p:nvPr/>
        </p:nvSpPr>
        <p:spPr>
          <a:xfrm>
            <a:off x="13631766" y="5424146"/>
            <a:ext cx="7804220" cy="4610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 defTabSz="821531">
              <a:lnSpc>
                <a:spcPct val="150000"/>
              </a:lnSpc>
              <a:defRPr sz="4000">
                <a:solidFill>
                  <a:srgbClr val="000000"/>
                </a:solidFill>
              </a:defRPr>
            </a:pPr>
            <a:r>
              <a:rPr lang="en-US" dirty="0"/>
              <a:t>Prof. RNDr. </a:t>
            </a:r>
            <a:r>
              <a:rPr lang="en-US" dirty="0" err="1"/>
              <a:t>Bedřich</a:t>
            </a:r>
            <a:r>
              <a:rPr lang="en-US" dirty="0"/>
              <a:t> </a:t>
            </a:r>
            <a:r>
              <a:rPr lang="en-US" dirty="0" err="1"/>
              <a:t>Velický</a:t>
            </a:r>
            <a:r>
              <a:rPr lang="en-US" dirty="0"/>
              <a:t>, </a:t>
            </a:r>
            <a:r>
              <a:rPr lang="en-US" dirty="0" err="1"/>
              <a:t>CSc</a:t>
            </a:r>
            <a:r>
              <a:rPr lang="en-US" dirty="0"/>
              <a:t>.</a:t>
            </a:r>
          </a:p>
          <a:p>
            <a:pPr algn="l" defTabSz="821531">
              <a:lnSpc>
                <a:spcPct val="150000"/>
              </a:lnSpc>
              <a:defRPr sz="4000">
                <a:solidFill>
                  <a:srgbClr val="000000"/>
                </a:solidFill>
              </a:defRPr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Ing. Dominik </a:t>
            </a:r>
            <a:r>
              <a:rPr lang="cs-CZ" dirty="0" err="1">
                <a:solidFill>
                  <a:schemeClr val="bg2">
                    <a:lumMod val="10000"/>
                  </a:schemeClr>
                </a:solidFill>
              </a:rPr>
              <a:t>Legut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, Ph.D.</a:t>
            </a:r>
          </a:p>
          <a:p>
            <a:pPr algn="l" defTabSz="821531">
              <a:lnSpc>
                <a:spcPct val="150000"/>
              </a:lnSpc>
              <a:defRPr sz="4000">
                <a:solidFill>
                  <a:srgbClr val="000000"/>
                </a:solidFill>
              </a:defRPr>
            </a:pPr>
            <a:r>
              <a:rPr dirty="0"/>
              <a:t>RNDr. Pavel </a:t>
            </a:r>
            <a:r>
              <a:rPr dirty="0" err="1"/>
              <a:t>Baláž</a:t>
            </a:r>
            <a:r>
              <a:rPr dirty="0"/>
              <a:t>, Ph.D.</a:t>
            </a:r>
            <a:endParaRPr lang="cs-CZ" dirty="0"/>
          </a:p>
          <a:p>
            <a:pPr algn="l" defTabSz="821531">
              <a:lnSpc>
                <a:spcPct val="150000"/>
              </a:lnSpc>
              <a:defRPr sz="4000">
                <a:solidFill>
                  <a:srgbClr val="000000"/>
                </a:solidFill>
              </a:defRPr>
            </a:pPr>
            <a:r>
              <a:rPr dirty="0"/>
              <a:t>M.Sc. Krishna </a:t>
            </a:r>
            <a:r>
              <a:rPr dirty="0" err="1"/>
              <a:t>Pokhrel</a:t>
            </a:r>
            <a:endParaRPr dirty="0"/>
          </a:p>
          <a:p>
            <a:pPr algn="l" defTabSz="821531">
              <a:lnSpc>
                <a:spcPct val="150000"/>
              </a:lnSpc>
              <a:defRPr sz="4000">
                <a:solidFill>
                  <a:srgbClr val="000000"/>
                </a:solidFill>
              </a:defRPr>
            </a:pPr>
            <a:r>
              <a:rPr dirty="0"/>
              <a:t>Mgr. Štěpán Marek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opics, methods &amp; systems"/>
          <p:cNvSpPr txBox="1"/>
          <p:nvPr/>
        </p:nvSpPr>
        <p:spPr>
          <a:xfrm>
            <a:off x="18760" y="836725"/>
            <a:ext cx="24346478" cy="168411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8593" tIns="178593" rIns="178593" bIns="178593" anchor="ctr">
            <a:spAutoFit/>
          </a:bodyPr>
          <a:lstStyle>
            <a:lvl1pPr marL="714375" algn="l" defTabSz="821531">
              <a:defRPr sz="8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T</a:t>
            </a:r>
            <a:r>
              <a:rPr lang="cs-CZ" dirty="0"/>
              <a:t>é</a:t>
            </a:r>
            <a:r>
              <a:rPr lang="en-US" dirty="0" err="1"/>
              <a:t>mata</a:t>
            </a:r>
            <a:r>
              <a:rPr dirty="0"/>
              <a:t>, </a:t>
            </a:r>
            <a:r>
              <a:rPr dirty="0" err="1"/>
              <a:t>metod</a:t>
            </a:r>
            <a:r>
              <a:rPr lang="cs-CZ" dirty="0"/>
              <a:t>y</a:t>
            </a:r>
            <a:r>
              <a:rPr dirty="0"/>
              <a:t> &amp; syst</a:t>
            </a:r>
            <a:r>
              <a:rPr lang="cs-CZ" dirty="0"/>
              <a:t>é</a:t>
            </a:r>
            <a:r>
              <a:rPr dirty="0"/>
              <a:t>m</a:t>
            </a:r>
            <a:r>
              <a:rPr lang="cs-CZ" dirty="0"/>
              <a:t>y</a:t>
            </a:r>
            <a:endParaRPr dirty="0"/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2"/>
          <a:srcRect l="927" t="1587" r="2267" b="2820"/>
          <a:stretch>
            <a:fillRect/>
          </a:stretch>
        </p:blipFill>
        <p:spPr>
          <a:xfrm>
            <a:off x="1511671" y="3092348"/>
            <a:ext cx="17284701" cy="9977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37"/>
                </a:lnTo>
                <a:lnTo>
                  <a:pt x="0" y="1674"/>
                </a:lnTo>
                <a:lnTo>
                  <a:pt x="1346" y="1674"/>
                </a:lnTo>
                <a:lnTo>
                  <a:pt x="2692" y="1674"/>
                </a:lnTo>
                <a:lnTo>
                  <a:pt x="2692" y="837"/>
                </a:lnTo>
                <a:lnTo>
                  <a:pt x="2692" y="0"/>
                </a:lnTo>
                <a:lnTo>
                  <a:pt x="1346" y="0"/>
                </a:lnTo>
                <a:lnTo>
                  <a:pt x="0" y="0"/>
                </a:lnTo>
                <a:close/>
                <a:moveTo>
                  <a:pt x="2876" y="0"/>
                </a:moveTo>
                <a:lnTo>
                  <a:pt x="2876" y="837"/>
                </a:lnTo>
                <a:lnTo>
                  <a:pt x="2876" y="1674"/>
                </a:lnTo>
                <a:lnTo>
                  <a:pt x="5935" y="1674"/>
                </a:lnTo>
                <a:lnTo>
                  <a:pt x="8994" y="1674"/>
                </a:lnTo>
                <a:lnTo>
                  <a:pt x="8994" y="837"/>
                </a:lnTo>
                <a:lnTo>
                  <a:pt x="8994" y="0"/>
                </a:lnTo>
                <a:lnTo>
                  <a:pt x="5935" y="0"/>
                </a:lnTo>
                <a:lnTo>
                  <a:pt x="2876" y="0"/>
                </a:lnTo>
                <a:close/>
                <a:moveTo>
                  <a:pt x="9178" y="0"/>
                </a:moveTo>
                <a:lnTo>
                  <a:pt x="9178" y="837"/>
                </a:lnTo>
                <a:lnTo>
                  <a:pt x="9178" y="1674"/>
                </a:lnTo>
                <a:lnTo>
                  <a:pt x="10593" y="1674"/>
                </a:lnTo>
                <a:lnTo>
                  <a:pt x="12008" y="1674"/>
                </a:lnTo>
                <a:lnTo>
                  <a:pt x="12008" y="837"/>
                </a:lnTo>
                <a:lnTo>
                  <a:pt x="12008" y="0"/>
                </a:lnTo>
                <a:lnTo>
                  <a:pt x="10593" y="0"/>
                </a:lnTo>
                <a:lnTo>
                  <a:pt x="9178" y="0"/>
                </a:lnTo>
                <a:close/>
                <a:moveTo>
                  <a:pt x="12192" y="0"/>
                </a:moveTo>
                <a:lnTo>
                  <a:pt x="12192" y="837"/>
                </a:lnTo>
                <a:lnTo>
                  <a:pt x="12192" y="1674"/>
                </a:lnTo>
                <a:lnTo>
                  <a:pt x="15320" y="1674"/>
                </a:lnTo>
                <a:lnTo>
                  <a:pt x="18449" y="1674"/>
                </a:lnTo>
                <a:lnTo>
                  <a:pt x="18449" y="837"/>
                </a:lnTo>
                <a:lnTo>
                  <a:pt x="18449" y="0"/>
                </a:lnTo>
                <a:lnTo>
                  <a:pt x="15320" y="0"/>
                </a:lnTo>
                <a:lnTo>
                  <a:pt x="12192" y="0"/>
                </a:lnTo>
                <a:close/>
                <a:moveTo>
                  <a:pt x="0" y="1993"/>
                </a:moveTo>
                <a:lnTo>
                  <a:pt x="0" y="2829"/>
                </a:lnTo>
                <a:lnTo>
                  <a:pt x="0" y="3666"/>
                </a:lnTo>
                <a:lnTo>
                  <a:pt x="2887" y="3666"/>
                </a:lnTo>
                <a:lnTo>
                  <a:pt x="5774" y="3666"/>
                </a:lnTo>
                <a:lnTo>
                  <a:pt x="5774" y="2829"/>
                </a:lnTo>
                <a:lnTo>
                  <a:pt x="5774" y="1993"/>
                </a:lnTo>
                <a:lnTo>
                  <a:pt x="2887" y="1993"/>
                </a:lnTo>
                <a:lnTo>
                  <a:pt x="0" y="1993"/>
                </a:lnTo>
                <a:close/>
                <a:moveTo>
                  <a:pt x="5958" y="1993"/>
                </a:moveTo>
                <a:lnTo>
                  <a:pt x="5958" y="2829"/>
                </a:lnTo>
                <a:lnTo>
                  <a:pt x="5958" y="3666"/>
                </a:lnTo>
                <a:lnTo>
                  <a:pt x="8753" y="3666"/>
                </a:lnTo>
                <a:lnTo>
                  <a:pt x="11547" y="3666"/>
                </a:lnTo>
                <a:lnTo>
                  <a:pt x="11547" y="2829"/>
                </a:lnTo>
                <a:lnTo>
                  <a:pt x="11547" y="1993"/>
                </a:lnTo>
                <a:lnTo>
                  <a:pt x="8753" y="1993"/>
                </a:lnTo>
                <a:lnTo>
                  <a:pt x="5958" y="1993"/>
                </a:lnTo>
                <a:close/>
                <a:moveTo>
                  <a:pt x="11731" y="1993"/>
                </a:moveTo>
                <a:lnTo>
                  <a:pt x="11731" y="2829"/>
                </a:lnTo>
                <a:lnTo>
                  <a:pt x="11731" y="3666"/>
                </a:lnTo>
                <a:lnTo>
                  <a:pt x="13158" y="3666"/>
                </a:lnTo>
                <a:lnTo>
                  <a:pt x="14584" y="3666"/>
                </a:lnTo>
                <a:lnTo>
                  <a:pt x="14584" y="2829"/>
                </a:lnTo>
                <a:lnTo>
                  <a:pt x="14584" y="1993"/>
                </a:lnTo>
                <a:lnTo>
                  <a:pt x="13158" y="1993"/>
                </a:lnTo>
                <a:lnTo>
                  <a:pt x="11731" y="1993"/>
                </a:lnTo>
                <a:close/>
                <a:moveTo>
                  <a:pt x="14768" y="1993"/>
                </a:moveTo>
                <a:lnTo>
                  <a:pt x="14768" y="2829"/>
                </a:lnTo>
                <a:lnTo>
                  <a:pt x="14768" y="3666"/>
                </a:lnTo>
                <a:lnTo>
                  <a:pt x="16965" y="3666"/>
                </a:lnTo>
                <a:lnTo>
                  <a:pt x="19162" y="3666"/>
                </a:lnTo>
                <a:lnTo>
                  <a:pt x="19162" y="2829"/>
                </a:lnTo>
                <a:lnTo>
                  <a:pt x="19162" y="1993"/>
                </a:lnTo>
                <a:lnTo>
                  <a:pt x="16965" y="1993"/>
                </a:lnTo>
                <a:lnTo>
                  <a:pt x="14768" y="1993"/>
                </a:lnTo>
                <a:close/>
                <a:moveTo>
                  <a:pt x="0" y="3985"/>
                </a:moveTo>
                <a:lnTo>
                  <a:pt x="0" y="4822"/>
                </a:lnTo>
                <a:lnTo>
                  <a:pt x="0" y="5659"/>
                </a:lnTo>
                <a:lnTo>
                  <a:pt x="1553" y="5659"/>
                </a:lnTo>
                <a:lnTo>
                  <a:pt x="3105" y="5659"/>
                </a:lnTo>
                <a:lnTo>
                  <a:pt x="3105" y="4822"/>
                </a:lnTo>
                <a:lnTo>
                  <a:pt x="3105" y="3985"/>
                </a:lnTo>
                <a:lnTo>
                  <a:pt x="1553" y="3985"/>
                </a:lnTo>
                <a:lnTo>
                  <a:pt x="0" y="3985"/>
                </a:lnTo>
                <a:close/>
                <a:moveTo>
                  <a:pt x="3313" y="3985"/>
                </a:moveTo>
                <a:lnTo>
                  <a:pt x="3313" y="4822"/>
                </a:lnTo>
                <a:lnTo>
                  <a:pt x="3313" y="5659"/>
                </a:lnTo>
                <a:lnTo>
                  <a:pt x="5981" y="5659"/>
                </a:lnTo>
                <a:lnTo>
                  <a:pt x="8649" y="5659"/>
                </a:lnTo>
                <a:lnTo>
                  <a:pt x="8649" y="4822"/>
                </a:lnTo>
                <a:lnTo>
                  <a:pt x="8649" y="3985"/>
                </a:lnTo>
                <a:lnTo>
                  <a:pt x="5981" y="3985"/>
                </a:lnTo>
                <a:lnTo>
                  <a:pt x="3313" y="3985"/>
                </a:lnTo>
                <a:close/>
                <a:moveTo>
                  <a:pt x="8833" y="3985"/>
                </a:moveTo>
                <a:lnTo>
                  <a:pt x="8833" y="4822"/>
                </a:lnTo>
                <a:lnTo>
                  <a:pt x="8833" y="5659"/>
                </a:lnTo>
                <a:lnTo>
                  <a:pt x="10674" y="5659"/>
                </a:lnTo>
                <a:lnTo>
                  <a:pt x="12514" y="5659"/>
                </a:lnTo>
                <a:lnTo>
                  <a:pt x="12514" y="4822"/>
                </a:lnTo>
                <a:lnTo>
                  <a:pt x="12514" y="3985"/>
                </a:lnTo>
                <a:lnTo>
                  <a:pt x="10674" y="3985"/>
                </a:lnTo>
                <a:lnTo>
                  <a:pt x="8833" y="3985"/>
                </a:lnTo>
                <a:close/>
                <a:moveTo>
                  <a:pt x="12698" y="3985"/>
                </a:moveTo>
                <a:lnTo>
                  <a:pt x="12698" y="4822"/>
                </a:lnTo>
                <a:lnTo>
                  <a:pt x="12698" y="5659"/>
                </a:lnTo>
                <a:lnTo>
                  <a:pt x="15907" y="5659"/>
                </a:lnTo>
                <a:lnTo>
                  <a:pt x="19116" y="5659"/>
                </a:lnTo>
                <a:lnTo>
                  <a:pt x="19116" y="4822"/>
                </a:lnTo>
                <a:lnTo>
                  <a:pt x="19116" y="3985"/>
                </a:lnTo>
                <a:lnTo>
                  <a:pt x="15907" y="3985"/>
                </a:lnTo>
                <a:lnTo>
                  <a:pt x="12698" y="3985"/>
                </a:lnTo>
                <a:close/>
                <a:moveTo>
                  <a:pt x="0" y="5978"/>
                </a:moveTo>
                <a:lnTo>
                  <a:pt x="0" y="6814"/>
                </a:lnTo>
                <a:lnTo>
                  <a:pt x="0" y="7651"/>
                </a:lnTo>
                <a:lnTo>
                  <a:pt x="1668" y="7651"/>
                </a:lnTo>
                <a:lnTo>
                  <a:pt x="3335" y="7651"/>
                </a:lnTo>
                <a:lnTo>
                  <a:pt x="3335" y="6814"/>
                </a:lnTo>
                <a:lnTo>
                  <a:pt x="3335" y="5978"/>
                </a:lnTo>
                <a:lnTo>
                  <a:pt x="1668" y="5978"/>
                </a:lnTo>
                <a:lnTo>
                  <a:pt x="0" y="5978"/>
                </a:lnTo>
                <a:close/>
                <a:moveTo>
                  <a:pt x="3519" y="5978"/>
                </a:moveTo>
                <a:lnTo>
                  <a:pt x="3519" y="6814"/>
                </a:lnTo>
                <a:lnTo>
                  <a:pt x="3519" y="7651"/>
                </a:lnTo>
                <a:lnTo>
                  <a:pt x="6590" y="7651"/>
                </a:lnTo>
                <a:lnTo>
                  <a:pt x="9661" y="7651"/>
                </a:lnTo>
                <a:lnTo>
                  <a:pt x="9661" y="6814"/>
                </a:lnTo>
                <a:lnTo>
                  <a:pt x="9661" y="5978"/>
                </a:lnTo>
                <a:lnTo>
                  <a:pt x="6590" y="5978"/>
                </a:lnTo>
                <a:lnTo>
                  <a:pt x="3519" y="5978"/>
                </a:lnTo>
                <a:close/>
                <a:moveTo>
                  <a:pt x="9869" y="5978"/>
                </a:moveTo>
                <a:lnTo>
                  <a:pt x="9869" y="6814"/>
                </a:lnTo>
                <a:lnTo>
                  <a:pt x="9869" y="7651"/>
                </a:lnTo>
                <a:lnTo>
                  <a:pt x="13112" y="7651"/>
                </a:lnTo>
                <a:lnTo>
                  <a:pt x="16355" y="7651"/>
                </a:lnTo>
                <a:lnTo>
                  <a:pt x="16355" y="6814"/>
                </a:lnTo>
                <a:lnTo>
                  <a:pt x="16355" y="5978"/>
                </a:lnTo>
                <a:lnTo>
                  <a:pt x="13112" y="5978"/>
                </a:lnTo>
                <a:lnTo>
                  <a:pt x="9869" y="5978"/>
                </a:lnTo>
                <a:close/>
                <a:moveTo>
                  <a:pt x="16539" y="5978"/>
                </a:moveTo>
                <a:lnTo>
                  <a:pt x="16539" y="6814"/>
                </a:lnTo>
                <a:lnTo>
                  <a:pt x="16539" y="7651"/>
                </a:lnTo>
                <a:lnTo>
                  <a:pt x="19058" y="7651"/>
                </a:lnTo>
                <a:lnTo>
                  <a:pt x="21577" y="7651"/>
                </a:lnTo>
                <a:lnTo>
                  <a:pt x="21577" y="6814"/>
                </a:lnTo>
                <a:lnTo>
                  <a:pt x="21577" y="5978"/>
                </a:lnTo>
                <a:lnTo>
                  <a:pt x="19058" y="5978"/>
                </a:lnTo>
                <a:lnTo>
                  <a:pt x="16539" y="5978"/>
                </a:lnTo>
                <a:close/>
                <a:moveTo>
                  <a:pt x="0" y="7970"/>
                </a:moveTo>
                <a:lnTo>
                  <a:pt x="0" y="8807"/>
                </a:lnTo>
                <a:lnTo>
                  <a:pt x="0" y="9644"/>
                </a:lnTo>
                <a:lnTo>
                  <a:pt x="2162" y="9644"/>
                </a:lnTo>
                <a:lnTo>
                  <a:pt x="4325" y="9644"/>
                </a:lnTo>
                <a:lnTo>
                  <a:pt x="4325" y="8807"/>
                </a:lnTo>
                <a:lnTo>
                  <a:pt x="4325" y="7970"/>
                </a:lnTo>
                <a:lnTo>
                  <a:pt x="2162" y="7970"/>
                </a:lnTo>
                <a:lnTo>
                  <a:pt x="0" y="7970"/>
                </a:lnTo>
                <a:close/>
                <a:moveTo>
                  <a:pt x="4509" y="7970"/>
                </a:moveTo>
                <a:lnTo>
                  <a:pt x="4509" y="8807"/>
                </a:lnTo>
                <a:lnTo>
                  <a:pt x="4509" y="9644"/>
                </a:lnTo>
                <a:lnTo>
                  <a:pt x="6315" y="9644"/>
                </a:lnTo>
                <a:lnTo>
                  <a:pt x="8120" y="9644"/>
                </a:lnTo>
                <a:lnTo>
                  <a:pt x="8120" y="8807"/>
                </a:lnTo>
                <a:lnTo>
                  <a:pt x="8120" y="7970"/>
                </a:lnTo>
                <a:lnTo>
                  <a:pt x="6315" y="7970"/>
                </a:lnTo>
                <a:lnTo>
                  <a:pt x="4509" y="7970"/>
                </a:lnTo>
                <a:close/>
                <a:moveTo>
                  <a:pt x="8304" y="7970"/>
                </a:moveTo>
                <a:lnTo>
                  <a:pt x="8304" y="8807"/>
                </a:lnTo>
                <a:lnTo>
                  <a:pt x="8304" y="9644"/>
                </a:lnTo>
                <a:lnTo>
                  <a:pt x="10087" y="9644"/>
                </a:lnTo>
                <a:lnTo>
                  <a:pt x="11870" y="9644"/>
                </a:lnTo>
                <a:lnTo>
                  <a:pt x="11870" y="8807"/>
                </a:lnTo>
                <a:lnTo>
                  <a:pt x="11870" y="7970"/>
                </a:lnTo>
                <a:lnTo>
                  <a:pt x="10087" y="7970"/>
                </a:lnTo>
                <a:lnTo>
                  <a:pt x="8304" y="7970"/>
                </a:lnTo>
                <a:close/>
                <a:moveTo>
                  <a:pt x="12054" y="7970"/>
                </a:moveTo>
                <a:lnTo>
                  <a:pt x="12054" y="8807"/>
                </a:lnTo>
                <a:lnTo>
                  <a:pt x="12054" y="9644"/>
                </a:lnTo>
                <a:lnTo>
                  <a:pt x="15297" y="9644"/>
                </a:lnTo>
                <a:lnTo>
                  <a:pt x="18540" y="9644"/>
                </a:lnTo>
                <a:lnTo>
                  <a:pt x="18540" y="8807"/>
                </a:lnTo>
                <a:lnTo>
                  <a:pt x="18540" y="7970"/>
                </a:lnTo>
                <a:lnTo>
                  <a:pt x="15297" y="7970"/>
                </a:lnTo>
                <a:lnTo>
                  <a:pt x="12054" y="7970"/>
                </a:lnTo>
                <a:close/>
                <a:moveTo>
                  <a:pt x="0" y="9963"/>
                </a:moveTo>
                <a:lnTo>
                  <a:pt x="0" y="10800"/>
                </a:lnTo>
                <a:lnTo>
                  <a:pt x="0" y="11636"/>
                </a:lnTo>
                <a:lnTo>
                  <a:pt x="3244" y="11636"/>
                </a:lnTo>
                <a:lnTo>
                  <a:pt x="6487" y="11636"/>
                </a:lnTo>
                <a:lnTo>
                  <a:pt x="6487" y="10800"/>
                </a:lnTo>
                <a:lnTo>
                  <a:pt x="6487" y="9963"/>
                </a:lnTo>
                <a:lnTo>
                  <a:pt x="3244" y="9963"/>
                </a:lnTo>
                <a:lnTo>
                  <a:pt x="0" y="9963"/>
                </a:lnTo>
                <a:close/>
                <a:moveTo>
                  <a:pt x="6671" y="9963"/>
                </a:moveTo>
                <a:lnTo>
                  <a:pt x="6671" y="10800"/>
                </a:lnTo>
                <a:lnTo>
                  <a:pt x="6671" y="11636"/>
                </a:lnTo>
                <a:lnTo>
                  <a:pt x="9914" y="11636"/>
                </a:lnTo>
                <a:lnTo>
                  <a:pt x="13158" y="11636"/>
                </a:lnTo>
                <a:lnTo>
                  <a:pt x="13158" y="10800"/>
                </a:lnTo>
                <a:lnTo>
                  <a:pt x="13158" y="9963"/>
                </a:lnTo>
                <a:lnTo>
                  <a:pt x="9914" y="9963"/>
                </a:lnTo>
                <a:lnTo>
                  <a:pt x="6671" y="9963"/>
                </a:lnTo>
                <a:close/>
                <a:moveTo>
                  <a:pt x="13365" y="9963"/>
                </a:moveTo>
                <a:lnTo>
                  <a:pt x="13365" y="10800"/>
                </a:lnTo>
                <a:lnTo>
                  <a:pt x="13365" y="11636"/>
                </a:lnTo>
                <a:lnTo>
                  <a:pt x="15389" y="11636"/>
                </a:lnTo>
                <a:lnTo>
                  <a:pt x="17414" y="11636"/>
                </a:lnTo>
                <a:lnTo>
                  <a:pt x="17414" y="10800"/>
                </a:lnTo>
                <a:lnTo>
                  <a:pt x="17414" y="9963"/>
                </a:lnTo>
                <a:lnTo>
                  <a:pt x="15389" y="9963"/>
                </a:lnTo>
                <a:lnTo>
                  <a:pt x="13365" y="9963"/>
                </a:lnTo>
                <a:close/>
                <a:moveTo>
                  <a:pt x="17598" y="9963"/>
                </a:moveTo>
                <a:lnTo>
                  <a:pt x="17598" y="10800"/>
                </a:lnTo>
                <a:lnTo>
                  <a:pt x="17598" y="11636"/>
                </a:lnTo>
                <a:lnTo>
                  <a:pt x="19599" y="11636"/>
                </a:lnTo>
                <a:lnTo>
                  <a:pt x="21600" y="11636"/>
                </a:lnTo>
                <a:lnTo>
                  <a:pt x="21600" y="10800"/>
                </a:lnTo>
                <a:lnTo>
                  <a:pt x="21600" y="9963"/>
                </a:lnTo>
                <a:lnTo>
                  <a:pt x="19599" y="9963"/>
                </a:lnTo>
                <a:lnTo>
                  <a:pt x="17598" y="9963"/>
                </a:lnTo>
                <a:close/>
                <a:moveTo>
                  <a:pt x="0" y="11955"/>
                </a:moveTo>
                <a:lnTo>
                  <a:pt x="0" y="12792"/>
                </a:lnTo>
                <a:lnTo>
                  <a:pt x="0" y="13629"/>
                </a:lnTo>
                <a:lnTo>
                  <a:pt x="2864" y="13629"/>
                </a:lnTo>
                <a:lnTo>
                  <a:pt x="5728" y="13629"/>
                </a:lnTo>
                <a:lnTo>
                  <a:pt x="5728" y="12792"/>
                </a:lnTo>
                <a:lnTo>
                  <a:pt x="5728" y="11955"/>
                </a:lnTo>
                <a:lnTo>
                  <a:pt x="2864" y="11955"/>
                </a:lnTo>
                <a:lnTo>
                  <a:pt x="0" y="11955"/>
                </a:lnTo>
                <a:close/>
                <a:moveTo>
                  <a:pt x="5912" y="11955"/>
                </a:moveTo>
                <a:lnTo>
                  <a:pt x="5912" y="12792"/>
                </a:lnTo>
                <a:lnTo>
                  <a:pt x="5912" y="13629"/>
                </a:lnTo>
                <a:lnTo>
                  <a:pt x="8407" y="13629"/>
                </a:lnTo>
                <a:lnTo>
                  <a:pt x="10904" y="13629"/>
                </a:lnTo>
                <a:lnTo>
                  <a:pt x="10904" y="12792"/>
                </a:lnTo>
                <a:lnTo>
                  <a:pt x="10904" y="11955"/>
                </a:lnTo>
                <a:lnTo>
                  <a:pt x="8407" y="11955"/>
                </a:lnTo>
                <a:lnTo>
                  <a:pt x="5912" y="11955"/>
                </a:lnTo>
                <a:close/>
                <a:moveTo>
                  <a:pt x="11088" y="11955"/>
                </a:moveTo>
                <a:lnTo>
                  <a:pt x="11088" y="12792"/>
                </a:lnTo>
                <a:lnTo>
                  <a:pt x="11088" y="13629"/>
                </a:lnTo>
                <a:lnTo>
                  <a:pt x="13308" y="13629"/>
                </a:lnTo>
                <a:lnTo>
                  <a:pt x="15527" y="13629"/>
                </a:lnTo>
                <a:lnTo>
                  <a:pt x="15527" y="12792"/>
                </a:lnTo>
                <a:lnTo>
                  <a:pt x="15527" y="11955"/>
                </a:lnTo>
                <a:lnTo>
                  <a:pt x="13308" y="11955"/>
                </a:lnTo>
                <a:lnTo>
                  <a:pt x="11088" y="11955"/>
                </a:lnTo>
                <a:close/>
                <a:moveTo>
                  <a:pt x="15711" y="11955"/>
                </a:moveTo>
                <a:lnTo>
                  <a:pt x="15711" y="12792"/>
                </a:lnTo>
                <a:lnTo>
                  <a:pt x="15711" y="13629"/>
                </a:lnTo>
                <a:lnTo>
                  <a:pt x="17620" y="13629"/>
                </a:lnTo>
                <a:lnTo>
                  <a:pt x="19530" y="13629"/>
                </a:lnTo>
                <a:lnTo>
                  <a:pt x="19530" y="12792"/>
                </a:lnTo>
                <a:lnTo>
                  <a:pt x="19530" y="11955"/>
                </a:lnTo>
                <a:lnTo>
                  <a:pt x="17620" y="11955"/>
                </a:lnTo>
                <a:lnTo>
                  <a:pt x="15711" y="11955"/>
                </a:lnTo>
                <a:close/>
                <a:moveTo>
                  <a:pt x="0" y="13948"/>
                </a:moveTo>
                <a:lnTo>
                  <a:pt x="0" y="14785"/>
                </a:lnTo>
                <a:lnTo>
                  <a:pt x="0" y="15622"/>
                </a:lnTo>
                <a:lnTo>
                  <a:pt x="2254" y="15622"/>
                </a:lnTo>
                <a:lnTo>
                  <a:pt x="4509" y="15622"/>
                </a:lnTo>
                <a:lnTo>
                  <a:pt x="4509" y="14785"/>
                </a:lnTo>
                <a:lnTo>
                  <a:pt x="4509" y="13948"/>
                </a:lnTo>
                <a:lnTo>
                  <a:pt x="2254" y="13948"/>
                </a:lnTo>
                <a:lnTo>
                  <a:pt x="0" y="13948"/>
                </a:lnTo>
                <a:close/>
                <a:moveTo>
                  <a:pt x="4693" y="13948"/>
                </a:moveTo>
                <a:lnTo>
                  <a:pt x="4693" y="14785"/>
                </a:lnTo>
                <a:lnTo>
                  <a:pt x="4693" y="15622"/>
                </a:lnTo>
                <a:lnTo>
                  <a:pt x="7303" y="15622"/>
                </a:lnTo>
                <a:lnTo>
                  <a:pt x="9914" y="15622"/>
                </a:lnTo>
                <a:lnTo>
                  <a:pt x="9914" y="14785"/>
                </a:lnTo>
                <a:lnTo>
                  <a:pt x="9914" y="13948"/>
                </a:lnTo>
                <a:lnTo>
                  <a:pt x="7303" y="13948"/>
                </a:lnTo>
                <a:lnTo>
                  <a:pt x="4693" y="13948"/>
                </a:lnTo>
                <a:close/>
                <a:moveTo>
                  <a:pt x="10098" y="13948"/>
                </a:moveTo>
                <a:lnTo>
                  <a:pt x="10098" y="14785"/>
                </a:lnTo>
                <a:lnTo>
                  <a:pt x="10098" y="15622"/>
                </a:lnTo>
                <a:lnTo>
                  <a:pt x="11824" y="15622"/>
                </a:lnTo>
                <a:lnTo>
                  <a:pt x="13549" y="15622"/>
                </a:lnTo>
                <a:lnTo>
                  <a:pt x="13549" y="14785"/>
                </a:lnTo>
                <a:lnTo>
                  <a:pt x="13549" y="13948"/>
                </a:lnTo>
                <a:lnTo>
                  <a:pt x="11824" y="13948"/>
                </a:lnTo>
                <a:lnTo>
                  <a:pt x="10098" y="13948"/>
                </a:lnTo>
                <a:close/>
                <a:moveTo>
                  <a:pt x="13733" y="13948"/>
                </a:moveTo>
                <a:lnTo>
                  <a:pt x="13733" y="14785"/>
                </a:lnTo>
                <a:lnTo>
                  <a:pt x="13733" y="15622"/>
                </a:lnTo>
                <a:lnTo>
                  <a:pt x="15447" y="15622"/>
                </a:lnTo>
                <a:lnTo>
                  <a:pt x="17160" y="15622"/>
                </a:lnTo>
                <a:lnTo>
                  <a:pt x="17160" y="14785"/>
                </a:lnTo>
                <a:lnTo>
                  <a:pt x="17160" y="13948"/>
                </a:lnTo>
                <a:lnTo>
                  <a:pt x="15447" y="13948"/>
                </a:lnTo>
                <a:lnTo>
                  <a:pt x="13733" y="13948"/>
                </a:lnTo>
                <a:close/>
                <a:moveTo>
                  <a:pt x="0" y="15940"/>
                </a:moveTo>
                <a:lnTo>
                  <a:pt x="0" y="16777"/>
                </a:lnTo>
                <a:lnTo>
                  <a:pt x="0" y="17614"/>
                </a:lnTo>
                <a:lnTo>
                  <a:pt x="2393" y="17614"/>
                </a:lnTo>
                <a:lnTo>
                  <a:pt x="4785" y="17614"/>
                </a:lnTo>
                <a:lnTo>
                  <a:pt x="4785" y="16777"/>
                </a:lnTo>
                <a:lnTo>
                  <a:pt x="4785" y="15940"/>
                </a:lnTo>
                <a:lnTo>
                  <a:pt x="2393" y="15940"/>
                </a:lnTo>
                <a:lnTo>
                  <a:pt x="0" y="15940"/>
                </a:lnTo>
                <a:close/>
                <a:moveTo>
                  <a:pt x="4969" y="15940"/>
                </a:moveTo>
                <a:lnTo>
                  <a:pt x="4969" y="16777"/>
                </a:lnTo>
                <a:lnTo>
                  <a:pt x="4969" y="17614"/>
                </a:lnTo>
                <a:lnTo>
                  <a:pt x="6648" y="17614"/>
                </a:lnTo>
                <a:lnTo>
                  <a:pt x="8327" y="17614"/>
                </a:lnTo>
                <a:lnTo>
                  <a:pt x="8327" y="16777"/>
                </a:lnTo>
                <a:lnTo>
                  <a:pt x="8327" y="15940"/>
                </a:lnTo>
                <a:lnTo>
                  <a:pt x="6648" y="15940"/>
                </a:lnTo>
                <a:lnTo>
                  <a:pt x="4969" y="15940"/>
                </a:lnTo>
                <a:close/>
                <a:moveTo>
                  <a:pt x="8511" y="15940"/>
                </a:moveTo>
                <a:lnTo>
                  <a:pt x="8511" y="16777"/>
                </a:lnTo>
                <a:lnTo>
                  <a:pt x="8511" y="17614"/>
                </a:lnTo>
                <a:lnTo>
                  <a:pt x="11203" y="17614"/>
                </a:lnTo>
                <a:lnTo>
                  <a:pt x="13894" y="17614"/>
                </a:lnTo>
                <a:lnTo>
                  <a:pt x="13894" y="16777"/>
                </a:lnTo>
                <a:lnTo>
                  <a:pt x="13894" y="15940"/>
                </a:lnTo>
                <a:lnTo>
                  <a:pt x="11203" y="15940"/>
                </a:lnTo>
                <a:lnTo>
                  <a:pt x="8511" y="15940"/>
                </a:lnTo>
                <a:close/>
                <a:moveTo>
                  <a:pt x="14078" y="15940"/>
                </a:moveTo>
                <a:lnTo>
                  <a:pt x="14078" y="16777"/>
                </a:lnTo>
                <a:lnTo>
                  <a:pt x="14078" y="17614"/>
                </a:lnTo>
                <a:lnTo>
                  <a:pt x="17321" y="17614"/>
                </a:lnTo>
                <a:lnTo>
                  <a:pt x="20565" y="17614"/>
                </a:lnTo>
                <a:lnTo>
                  <a:pt x="20565" y="16777"/>
                </a:lnTo>
                <a:lnTo>
                  <a:pt x="20565" y="15940"/>
                </a:lnTo>
                <a:lnTo>
                  <a:pt x="17321" y="15940"/>
                </a:lnTo>
                <a:lnTo>
                  <a:pt x="14078" y="15940"/>
                </a:lnTo>
                <a:close/>
                <a:moveTo>
                  <a:pt x="0" y="17934"/>
                </a:moveTo>
                <a:lnTo>
                  <a:pt x="0" y="18771"/>
                </a:lnTo>
                <a:lnTo>
                  <a:pt x="0" y="19607"/>
                </a:lnTo>
                <a:lnTo>
                  <a:pt x="2393" y="19607"/>
                </a:lnTo>
                <a:lnTo>
                  <a:pt x="4785" y="19607"/>
                </a:lnTo>
                <a:lnTo>
                  <a:pt x="4785" y="18771"/>
                </a:lnTo>
                <a:lnTo>
                  <a:pt x="4785" y="17934"/>
                </a:lnTo>
                <a:lnTo>
                  <a:pt x="2393" y="17934"/>
                </a:lnTo>
                <a:lnTo>
                  <a:pt x="0" y="17934"/>
                </a:lnTo>
                <a:close/>
                <a:moveTo>
                  <a:pt x="4969" y="17934"/>
                </a:moveTo>
                <a:lnTo>
                  <a:pt x="4969" y="18771"/>
                </a:lnTo>
                <a:lnTo>
                  <a:pt x="4969" y="19607"/>
                </a:lnTo>
                <a:lnTo>
                  <a:pt x="7764" y="19607"/>
                </a:lnTo>
                <a:lnTo>
                  <a:pt x="10558" y="19607"/>
                </a:lnTo>
                <a:lnTo>
                  <a:pt x="10558" y="18771"/>
                </a:lnTo>
                <a:lnTo>
                  <a:pt x="10558" y="17934"/>
                </a:lnTo>
                <a:lnTo>
                  <a:pt x="7764" y="17934"/>
                </a:lnTo>
                <a:lnTo>
                  <a:pt x="4969" y="17934"/>
                </a:lnTo>
                <a:close/>
                <a:moveTo>
                  <a:pt x="10742" y="17934"/>
                </a:moveTo>
                <a:lnTo>
                  <a:pt x="10742" y="18771"/>
                </a:lnTo>
                <a:lnTo>
                  <a:pt x="10742" y="19607"/>
                </a:lnTo>
                <a:lnTo>
                  <a:pt x="13054" y="19607"/>
                </a:lnTo>
                <a:lnTo>
                  <a:pt x="15366" y="19607"/>
                </a:lnTo>
                <a:lnTo>
                  <a:pt x="15366" y="18771"/>
                </a:lnTo>
                <a:lnTo>
                  <a:pt x="15366" y="17934"/>
                </a:lnTo>
                <a:lnTo>
                  <a:pt x="13054" y="17934"/>
                </a:lnTo>
                <a:lnTo>
                  <a:pt x="10742" y="17934"/>
                </a:lnTo>
                <a:close/>
                <a:moveTo>
                  <a:pt x="0" y="19926"/>
                </a:moveTo>
                <a:lnTo>
                  <a:pt x="0" y="20763"/>
                </a:lnTo>
                <a:lnTo>
                  <a:pt x="0" y="21600"/>
                </a:lnTo>
                <a:lnTo>
                  <a:pt x="3244" y="21600"/>
                </a:lnTo>
                <a:lnTo>
                  <a:pt x="6487" y="21600"/>
                </a:lnTo>
                <a:lnTo>
                  <a:pt x="6487" y="20763"/>
                </a:lnTo>
                <a:lnTo>
                  <a:pt x="6487" y="19926"/>
                </a:lnTo>
                <a:lnTo>
                  <a:pt x="3244" y="19926"/>
                </a:lnTo>
                <a:lnTo>
                  <a:pt x="0" y="19926"/>
                </a:lnTo>
                <a:close/>
                <a:moveTo>
                  <a:pt x="6671" y="19926"/>
                </a:moveTo>
                <a:lnTo>
                  <a:pt x="6671" y="20763"/>
                </a:lnTo>
                <a:lnTo>
                  <a:pt x="6671" y="21600"/>
                </a:lnTo>
                <a:lnTo>
                  <a:pt x="13112" y="21600"/>
                </a:lnTo>
                <a:lnTo>
                  <a:pt x="13112" y="20763"/>
                </a:lnTo>
                <a:lnTo>
                  <a:pt x="13112" y="19926"/>
                </a:lnTo>
                <a:lnTo>
                  <a:pt x="9891" y="19926"/>
                </a:lnTo>
                <a:lnTo>
                  <a:pt x="6671" y="19926"/>
                </a:lnTo>
                <a:close/>
                <a:moveTo>
                  <a:pt x="13319" y="19926"/>
                </a:moveTo>
                <a:lnTo>
                  <a:pt x="13319" y="20763"/>
                </a:lnTo>
                <a:lnTo>
                  <a:pt x="13319" y="21600"/>
                </a:lnTo>
                <a:lnTo>
                  <a:pt x="18748" y="21600"/>
                </a:lnTo>
                <a:lnTo>
                  <a:pt x="18748" y="20763"/>
                </a:lnTo>
                <a:lnTo>
                  <a:pt x="18748" y="19926"/>
                </a:lnTo>
                <a:lnTo>
                  <a:pt x="16033" y="19926"/>
                </a:lnTo>
                <a:lnTo>
                  <a:pt x="13319" y="19926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5" name="http://theory.kfkl.cz"/>
          <p:cNvSpPr txBox="1"/>
          <p:nvPr/>
        </p:nvSpPr>
        <p:spPr>
          <a:xfrm>
            <a:off x="17217164" y="2983795"/>
            <a:ext cx="7164809" cy="8137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 defTabSz="825500">
              <a:defRPr sz="4700" u="sng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http://theory.kfkl.cz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Metho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Methods</a:t>
            </a:r>
          </a:p>
        </p:txBody>
      </p:sp>
      <p:sp>
        <p:nvSpPr>
          <p:cNvPr id="189" name="Vast range:…"/>
          <p:cNvSpPr txBox="1"/>
          <p:nvPr/>
        </p:nvSpPr>
        <p:spPr>
          <a:xfrm>
            <a:off x="1291474" y="3714010"/>
            <a:ext cx="21886025" cy="946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lang="cs-CZ" dirty="0"/>
              <a:t>Velký záběr</a:t>
            </a:r>
            <a:r>
              <a:rPr dirty="0"/>
              <a:t>: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rPr lang="cs-CZ" dirty="0"/>
              <a:t>Klasická fyzika - </a:t>
            </a:r>
            <a:r>
              <a:rPr dirty="0"/>
              <a:t>stochastic</a:t>
            </a:r>
            <a:r>
              <a:rPr lang="cs-CZ" dirty="0" err="1"/>
              <a:t>ká</a:t>
            </a:r>
            <a:r>
              <a:rPr dirty="0"/>
              <a:t> </a:t>
            </a:r>
            <a:r>
              <a:rPr dirty="0" err="1"/>
              <a:t>dynami</a:t>
            </a:r>
            <a:r>
              <a:rPr lang="cs-CZ" dirty="0" err="1"/>
              <a:t>ka</a:t>
            </a:r>
            <a:r>
              <a:rPr dirty="0"/>
              <a:t>, mole</a:t>
            </a:r>
            <a:r>
              <a:rPr lang="cs-CZ" dirty="0"/>
              <a:t>k</a:t>
            </a:r>
            <a:r>
              <a:rPr dirty="0" err="1"/>
              <a:t>ul</a:t>
            </a:r>
            <a:r>
              <a:rPr lang="cs-CZ" dirty="0"/>
              <a:t>á</a:t>
            </a:r>
            <a:r>
              <a:rPr dirty="0"/>
              <a:t>r</a:t>
            </a:r>
            <a:r>
              <a:rPr lang="cs-CZ" dirty="0"/>
              <a:t>ní</a:t>
            </a:r>
            <a:r>
              <a:rPr dirty="0"/>
              <a:t> </a:t>
            </a:r>
            <a:r>
              <a:rPr dirty="0" err="1"/>
              <a:t>dynami</a:t>
            </a:r>
            <a:r>
              <a:rPr lang="cs-CZ" dirty="0" err="1"/>
              <a:t>ka</a:t>
            </a:r>
            <a:endParaRPr dirty="0"/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rPr lang="cs-CZ" dirty="0"/>
              <a:t>S</a:t>
            </a:r>
            <a:r>
              <a:rPr dirty="0" err="1"/>
              <a:t>tatistic</a:t>
            </a:r>
            <a:r>
              <a:rPr lang="cs-CZ" dirty="0" err="1"/>
              <a:t>ká</a:t>
            </a:r>
            <a:r>
              <a:rPr dirty="0"/>
              <a:t> </a:t>
            </a:r>
            <a:r>
              <a:rPr lang="cs-CZ" dirty="0"/>
              <a:t>fyzika (včetně strojového učení)</a:t>
            </a:r>
            <a:endParaRPr dirty="0"/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rPr lang="cs-CZ" dirty="0"/>
              <a:t>Kvantová </a:t>
            </a:r>
            <a:r>
              <a:rPr lang="cs-CZ" dirty="0" err="1"/>
              <a:t>mnohočásticová</a:t>
            </a:r>
            <a:r>
              <a:rPr lang="cs-CZ" dirty="0"/>
              <a:t> teorie (včetně ab-initio)</a:t>
            </a:r>
            <a:endParaRPr dirty="0"/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rPr lang="cs-CZ" dirty="0"/>
              <a:t>Kvantová teorie pole (i mimo rovnováhu)</a:t>
            </a:r>
            <a:endParaRPr dirty="0"/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rPr lang="cs-CZ" dirty="0"/>
              <a:t>T</a:t>
            </a:r>
            <a:r>
              <a:rPr dirty="0" err="1"/>
              <a:t>opolog</a:t>
            </a:r>
            <a:r>
              <a:rPr lang="cs-CZ" dirty="0" err="1"/>
              <a:t>ie</a:t>
            </a:r>
            <a:endParaRPr lang="cs-CZ" dirty="0"/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endParaRPr lang="cs-CZ" dirty="0"/>
          </a:p>
          <a:p>
            <a:pPr algn="l">
              <a:lnSpc>
                <a:spcPct val="90000"/>
              </a:lnSpc>
              <a:spcBef>
                <a:spcPts val="4500"/>
              </a:spcBef>
              <a:buSzPct val="123000"/>
              <a:defRPr sz="4800">
                <a:solidFill>
                  <a:srgbClr val="000000"/>
                </a:solidFill>
              </a:defRPr>
            </a:pPr>
            <a:r>
              <a:rPr lang="cs-CZ" b="1" dirty="0"/>
              <a:t>Bonus</a:t>
            </a:r>
            <a:r>
              <a:rPr lang="cs-CZ" dirty="0"/>
              <a:t>: vztah k experimentům! A to i lokálním (ERC projekty)…</a:t>
            </a:r>
            <a:endParaRPr dirty="0"/>
          </a:p>
        </p:txBody>
      </p:sp>
      <p:sp>
        <p:nvSpPr>
          <p:cNvPr id="190" name="Theoretical methods"/>
          <p:cNvSpPr txBox="1"/>
          <p:nvPr/>
        </p:nvSpPr>
        <p:spPr>
          <a:xfrm>
            <a:off x="18760" y="836725"/>
            <a:ext cx="24346478" cy="168411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8593" tIns="178593" rIns="178593" bIns="178593" anchor="ctr">
            <a:spAutoFit/>
          </a:bodyPr>
          <a:lstStyle>
            <a:lvl1pPr marL="714375" algn="l" defTabSz="821531">
              <a:defRPr sz="8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 err="1"/>
              <a:t>Teoretic</a:t>
            </a:r>
            <a:r>
              <a:rPr lang="cs-CZ" dirty="0" err="1"/>
              <a:t>ké</a:t>
            </a:r>
            <a:r>
              <a:rPr dirty="0"/>
              <a:t> </a:t>
            </a:r>
            <a:r>
              <a:rPr dirty="0" err="1"/>
              <a:t>metod</a:t>
            </a:r>
            <a:r>
              <a:rPr lang="cs-CZ" dirty="0"/>
              <a:t>y</a:t>
            </a:r>
            <a:endParaRPr dirty="0"/>
          </a:p>
        </p:txBody>
      </p:sp>
      <p:pic>
        <p:nvPicPr>
          <p:cNvPr id="19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3916" y="7437104"/>
            <a:ext cx="7978192" cy="22763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" descr="Image"/>
          <p:cNvPicPr>
            <a:picLocks noChangeAspect="1"/>
          </p:cNvPicPr>
          <p:nvPr/>
        </p:nvPicPr>
        <p:blipFill>
          <a:blip r:embed="rId2"/>
          <a:srcRect b="10700"/>
          <a:stretch>
            <a:fillRect/>
          </a:stretch>
        </p:blipFill>
        <p:spPr>
          <a:xfrm>
            <a:off x="5064676" y="2959135"/>
            <a:ext cx="7646680" cy="7797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icture 9" descr="Picture 9"/>
          <p:cNvPicPr>
            <a:picLocks noChangeAspect="1"/>
          </p:cNvPicPr>
          <p:nvPr/>
        </p:nvPicPr>
        <p:blipFill>
          <a:blip r:embed="rId3"/>
          <a:srcRect l="51944"/>
          <a:stretch>
            <a:fillRect/>
          </a:stretch>
        </p:blipFill>
        <p:spPr>
          <a:xfrm>
            <a:off x="15263809" y="3030662"/>
            <a:ext cx="4621827" cy="7799985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Quantum Materials: Molecular Electronics"/>
          <p:cNvSpPr txBox="1"/>
          <p:nvPr/>
        </p:nvSpPr>
        <p:spPr>
          <a:xfrm>
            <a:off x="18760" y="836725"/>
            <a:ext cx="24346478" cy="168411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8593" tIns="178593" rIns="178593" bIns="178593" anchor="ctr">
            <a:spAutoFit/>
          </a:bodyPr>
          <a:lstStyle>
            <a:lvl1pPr marL="714375" algn="l" defTabSz="821531">
              <a:defRPr sz="8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cs-CZ" dirty="0"/>
              <a:t>Kvantové</a:t>
            </a:r>
            <a:r>
              <a:rPr dirty="0"/>
              <a:t> </a:t>
            </a:r>
            <a:r>
              <a:rPr lang="cs-CZ" dirty="0"/>
              <a:t>m</a:t>
            </a:r>
            <a:r>
              <a:rPr dirty="0" err="1"/>
              <a:t>ateri</a:t>
            </a:r>
            <a:r>
              <a:rPr lang="cs-CZ" dirty="0"/>
              <a:t>á</a:t>
            </a:r>
            <a:r>
              <a:rPr dirty="0"/>
              <a:t>l</a:t>
            </a:r>
            <a:r>
              <a:rPr lang="cs-CZ" dirty="0"/>
              <a:t>y</a:t>
            </a:r>
            <a:r>
              <a:rPr dirty="0"/>
              <a:t>: Mole</a:t>
            </a:r>
            <a:r>
              <a:rPr lang="cs-CZ" dirty="0"/>
              <a:t>k</a:t>
            </a:r>
            <a:r>
              <a:rPr dirty="0" err="1"/>
              <a:t>ul</a:t>
            </a:r>
            <a:r>
              <a:rPr lang="cs-CZ" dirty="0"/>
              <a:t>á</a:t>
            </a:r>
            <a:r>
              <a:rPr dirty="0"/>
              <a:t>r</a:t>
            </a:r>
            <a:r>
              <a:rPr lang="cs-CZ" dirty="0"/>
              <a:t>ní</a:t>
            </a:r>
            <a:r>
              <a:rPr dirty="0"/>
              <a:t> </a:t>
            </a:r>
            <a:r>
              <a:rPr dirty="0" err="1"/>
              <a:t>Ele</a:t>
            </a:r>
            <a:r>
              <a:rPr lang="cs-CZ" dirty="0"/>
              <a:t>k</a:t>
            </a:r>
            <a:r>
              <a:rPr dirty="0" err="1"/>
              <a:t>troni</a:t>
            </a:r>
            <a:r>
              <a:rPr lang="cs-CZ" dirty="0" err="1"/>
              <a:t>ka</a:t>
            </a:r>
            <a:endParaRPr dirty="0"/>
          </a:p>
        </p:txBody>
      </p:sp>
      <p:sp>
        <p:nvSpPr>
          <p:cNvPr id="208" name="F. Evers, R. Korytár, S. Tewari, J. M. van Ruitenbeek Advances and challenges in single-molecule electron transport, Reviews of Modern Physics (2020)"/>
          <p:cNvSpPr txBox="1"/>
          <p:nvPr/>
        </p:nvSpPr>
        <p:spPr>
          <a:xfrm>
            <a:off x="392468" y="11850776"/>
            <a:ext cx="2338732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5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F. Evers, R. Korytár, S. Tewari, J. M. van Ruitenbeek</a:t>
            </a:r>
            <a:br/>
            <a:r>
              <a:rPr i="1"/>
              <a:t>Advances and challenges in single-molecule electron transport</a:t>
            </a:r>
            <a:r>
              <a:t>, </a:t>
            </a:r>
            <a:r>
              <a:rPr b="1"/>
              <a:t>Reviews of Modern Physics</a:t>
            </a:r>
            <a:r>
              <a:t> (2020)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Example: Anti-Ohmic molecular wires"/>
          <p:cNvSpPr txBox="1"/>
          <p:nvPr/>
        </p:nvSpPr>
        <p:spPr>
          <a:xfrm>
            <a:off x="18760" y="836725"/>
            <a:ext cx="24346478" cy="168411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8593" tIns="178593" rIns="178593" bIns="178593" anchor="ctr">
            <a:spAutoFit/>
          </a:bodyPr>
          <a:lstStyle>
            <a:lvl1pPr marL="714375" algn="l" defTabSz="821531">
              <a:defRPr sz="8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cs-CZ" dirty="0"/>
              <a:t>Příklad</a:t>
            </a:r>
            <a:r>
              <a:rPr dirty="0"/>
              <a:t>: </a:t>
            </a:r>
            <a:r>
              <a:rPr lang="cs-CZ" dirty="0"/>
              <a:t>a</a:t>
            </a:r>
            <a:r>
              <a:rPr dirty="0" err="1"/>
              <a:t>nti</a:t>
            </a:r>
            <a:r>
              <a:rPr dirty="0"/>
              <a:t>-</a:t>
            </a:r>
            <a:r>
              <a:rPr lang="cs-CZ" dirty="0"/>
              <a:t>o</a:t>
            </a:r>
            <a:r>
              <a:rPr dirty="0" err="1"/>
              <a:t>hmic</a:t>
            </a:r>
            <a:r>
              <a:rPr lang="cs-CZ" dirty="0" err="1"/>
              <a:t>ké</a:t>
            </a:r>
            <a:r>
              <a:rPr dirty="0"/>
              <a:t> mole</a:t>
            </a:r>
            <a:r>
              <a:rPr lang="cs-CZ" dirty="0"/>
              <a:t>k</a:t>
            </a:r>
            <a:r>
              <a:rPr dirty="0" err="1"/>
              <a:t>ul</a:t>
            </a:r>
            <a:r>
              <a:rPr lang="cs-CZ" dirty="0"/>
              <a:t>á</a:t>
            </a:r>
            <a:r>
              <a:rPr dirty="0"/>
              <a:t>r</a:t>
            </a:r>
            <a:r>
              <a:rPr lang="cs-CZ" dirty="0"/>
              <a:t>ní</a:t>
            </a:r>
            <a:r>
              <a:rPr dirty="0"/>
              <a:t> </a:t>
            </a:r>
            <a:r>
              <a:rPr lang="cs-CZ" dirty="0"/>
              <a:t>dráty</a:t>
            </a:r>
            <a:endParaRPr dirty="0"/>
          </a:p>
        </p:txBody>
      </p:sp>
      <p:sp>
        <p:nvSpPr>
          <p:cNvPr id="211" name="F. Evers, R. Korytár, S. Tewari, J. M. van Ruitenbeek Advances and challenges in single-molecule electron transport, Reviews of Modern Physics (2020)"/>
          <p:cNvSpPr txBox="1"/>
          <p:nvPr/>
        </p:nvSpPr>
        <p:spPr>
          <a:xfrm>
            <a:off x="392468" y="11850776"/>
            <a:ext cx="2338732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5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F. Evers, R. Korytár, S. Tewari, J. M. van </a:t>
            </a:r>
            <a:r>
              <a:rPr dirty="0" err="1"/>
              <a:t>Ruitenbeek</a:t>
            </a:r>
            <a:br>
              <a:rPr dirty="0"/>
            </a:br>
            <a:r>
              <a:rPr i="1" dirty="0"/>
              <a:t>Advances and challenges in single-molecule electron transport</a:t>
            </a:r>
            <a:r>
              <a:rPr dirty="0"/>
              <a:t>, </a:t>
            </a:r>
            <a:r>
              <a:rPr b="1" dirty="0"/>
              <a:t>Reviews of Modern Physics</a:t>
            </a:r>
            <a:r>
              <a:rPr dirty="0"/>
              <a:t> (2020)</a:t>
            </a:r>
          </a:p>
        </p:txBody>
      </p:sp>
      <p:pic>
        <p:nvPicPr>
          <p:cNvPr id="212" name="Image" descr="Image"/>
          <p:cNvPicPr>
            <a:picLocks noChangeAspect="1"/>
          </p:cNvPicPr>
          <p:nvPr/>
        </p:nvPicPr>
        <p:blipFill>
          <a:blip r:embed="rId2"/>
          <a:srcRect l="13210" t="53246" r="50745" b="17753"/>
          <a:stretch>
            <a:fillRect/>
          </a:stretch>
        </p:blipFill>
        <p:spPr>
          <a:xfrm>
            <a:off x="11944753" y="4017660"/>
            <a:ext cx="11664622" cy="7150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entacene.png" descr="pentace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435497" y="4517574"/>
            <a:ext cx="1262670" cy="4887367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riangle"/>
          <p:cNvSpPr/>
          <p:nvPr/>
        </p:nvSpPr>
        <p:spPr>
          <a:xfrm rot="16200000">
            <a:off x="7790098" y="5726453"/>
            <a:ext cx="3717148" cy="2469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600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15" name="Triangle"/>
          <p:cNvSpPr/>
          <p:nvPr/>
        </p:nvSpPr>
        <p:spPr>
          <a:xfrm rot="5400000">
            <a:off x="519970" y="5726453"/>
            <a:ext cx="3717147" cy="2469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292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600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16" name="Ag"/>
          <p:cNvSpPr txBox="1"/>
          <p:nvPr/>
        </p:nvSpPr>
        <p:spPr>
          <a:xfrm>
            <a:off x="1502516" y="6116984"/>
            <a:ext cx="1370845" cy="1688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sz="5400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t>Ag</a:t>
            </a:r>
          </a:p>
        </p:txBody>
      </p:sp>
      <p:sp>
        <p:nvSpPr>
          <p:cNvPr id="217" name="Ag"/>
          <p:cNvSpPr txBox="1"/>
          <p:nvPr/>
        </p:nvSpPr>
        <p:spPr>
          <a:xfrm>
            <a:off x="9260305" y="6116984"/>
            <a:ext cx="1370845" cy="1688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sz="5400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t>Ag</a:t>
            </a:r>
          </a:p>
        </p:txBody>
      </p:sp>
      <p:grpSp>
        <p:nvGrpSpPr>
          <p:cNvPr id="220" name="G(L)"/>
          <p:cNvGrpSpPr/>
          <p:nvPr/>
        </p:nvGrpSpPr>
        <p:grpSpPr>
          <a:xfrm>
            <a:off x="5026841" y="8435851"/>
            <a:ext cx="1973534" cy="959980"/>
            <a:chOff x="0" y="0"/>
            <a:chExt cx="1973533" cy="959978"/>
          </a:xfrm>
        </p:grpSpPr>
        <p:sp>
          <p:nvSpPr>
            <p:cNvPr id="219" name="G(L)"/>
            <p:cNvSpPr txBox="1"/>
            <p:nvPr/>
          </p:nvSpPr>
          <p:spPr>
            <a:xfrm>
              <a:off x="50800" y="50800"/>
              <a:ext cx="1871934" cy="858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defRPr sz="5400" i="1">
                  <a:solidFill>
                    <a:schemeClr val="accent1">
                      <a:lumOff val="16847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t>G(L)</a:t>
              </a:r>
            </a:p>
          </p:txBody>
        </p:sp>
        <p:pic>
          <p:nvPicPr>
            <p:cNvPr id="218" name="G(L) G(L)" descr="G(L) G(L)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1973535" cy="959979"/>
            </a:xfrm>
            <a:prstGeom prst="rect">
              <a:avLst/>
            </a:prstGeom>
            <a:effectLst/>
          </p:spPr>
        </p:pic>
      </p:grpSp>
      <p:sp>
        <p:nvSpPr>
          <p:cNvPr id="221" name="Line"/>
          <p:cNvSpPr/>
          <p:nvPr/>
        </p:nvSpPr>
        <p:spPr>
          <a:xfrm rot="10800000" flipH="1">
            <a:off x="3556415" y="5920264"/>
            <a:ext cx="4914339" cy="337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" y="775"/>
                </a:moveTo>
                <a:lnTo>
                  <a:pt x="0" y="21600"/>
                </a:lnTo>
                <a:lnTo>
                  <a:pt x="21600" y="21224"/>
                </a:lnTo>
                <a:lnTo>
                  <a:pt x="21576" y="0"/>
                </a:lnTo>
              </a:path>
            </a:pathLst>
          </a:custGeom>
          <a:ln w="25400">
            <a:solidFill>
              <a:schemeClr val="accent1">
                <a:lumOff val="1684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600">
                <a:solidFill>
                  <a:schemeClr val="accent1"/>
                </a:solidFill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22" name="L"/>
          <p:cNvSpPr txBox="1"/>
          <p:nvPr/>
        </p:nvSpPr>
        <p:spPr>
          <a:xfrm>
            <a:off x="5755111" y="4991771"/>
            <a:ext cx="516994" cy="798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sz="5400" i="1">
                <a:solidFill>
                  <a:schemeClr val="accent1">
                    <a:lumOff val="16847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Example: Anti-Ohmic molecular wires"/>
          <p:cNvSpPr txBox="1"/>
          <p:nvPr/>
        </p:nvSpPr>
        <p:spPr>
          <a:xfrm>
            <a:off x="18760" y="175005"/>
            <a:ext cx="24346478" cy="300755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78593" tIns="178593" rIns="178593" bIns="178593" anchor="ctr">
            <a:spAutoFit/>
          </a:bodyPr>
          <a:lstStyle>
            <a:lvl1pPr marL="714375" algn="l" defTabSz="821531">
              <a:defRPr sz="8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lang="cs-CZ" dirty="0"/>
              <a:t>Předvčerejší „No-Bellova“ cena </a:t>
            </a:r>
          </a:p>
          <a:p>
            <a:pPr algn="ctr"/>
            <a:r>
              <a:rPr lang="cs-CZ" dirty="0"/>
              <a:t>aneb kvantová mechanika v denní praxi</a:t>
            </a:r>
            <a:endParaRPr dirty="0"/>
          </a:p>
        </p:txBody>
      </p:sp>
      <p:sp>
        <p:nvSpPr>
          <p:cNvPr id="216" name="Ag"/>
          <p:cNvSpPr txBox="1"/>
          <p:nvPr/>
        </p:nvSpPr>
        <p:spPr>
          <a:xfrm>
            <a:off x="1502516" y="6116984"/>
            <a:ext cx="1370845" cy="1688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5400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dirty="0"/>
              <a:t>g</a:t>
            </a:r>
          </a:p>
        </p:txBody>
      </p:sp>
      <p:sp>
        <p:nvSpPr>
          <p:cNvPr id="217" name="Ag"/>
          <p:cNvSpPr txBox="1"/>
          <p:nvPr/>
        </p:nvSpPr>
        <p:spPr>
          <a:xfrm>
            <a:off x="9260305" y="6116984"/>
            <a:ext cx="1370845" cy="1688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5400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dirty="0"/>
              <a:t>A</a:t>
            </a:r>
          </a:p>
        </p:txBody>
      </p:sp>
      <p:sp>
        <p:nvSpPr>
          <p:cNvPr id="222" name="L"/>
          <p:cNvSpPr txBox="1"/>
          <p:nvPr/>
        </p:nvSpPr>
        <p:spPr>
          <a:xfrm>
            <a:off x="5755111" y="4991771"/>
            <a:ext cx="516994" cy="798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defRPr sz="5400" i="1">
                <a:solidFill>
                  <a:schemeClr val="accent1">
                    <a:lumOff val="16847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endParaRPr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3659235-D7FA-C138-3D6E-1EAF7ED7088C}"/>
              </a:ext>
            </a:extLst>
          </p:cNvPr>
          <p:cNvSpPr txBox="1"/>
          <p:nvPr/>
        </p:nvSpPr>
        <p:spPr>
          <a:xfrm>
            <a:off x="1259734" y="3164034"/>
            <a:ext cx="21621750" cy="104900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5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Fotony</a:t>
            </a:r>
            <a:r>
              <a:rPr kumimoji="0" lang="en-US" sz="45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 </a:t>
            </a:r>
            <a:r>
              <a:rPr kumimoji="0" lang="en-US" sz="4500" b="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jsou</a:t>
            </a:r>
            <a:r>
              <a:rPr kumimoji="0" lang="en-US" sz="45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 </a:t>
            </a:r>
            <a:r>
              <a:rPr kumimoji="0" lang="en-US" sz="4500" b="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fajn</a:t>
            </a:r>
            <a:r>
              <a:rPr kumimoji="0" lang="en-US" sz="45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, ale </a:t>
            </a:r>
            <a:r>
              <a:rPr kumimoji="0" lang="cs-CZ" sz="45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realita je ve hmotě (kvantový optik Prof. Radim Filip, UP Olomouc)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cs-CZ" sz="4500" dirty="0">
              <a:solidFill>
                <a:schemeClr val="bg2">
                  <a:lumMod val="10000"/>
                </a:schemeClr>
              </a:solidFill>
              <a:latin typeface="Gill Sans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5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Aktuálně nejperspektivnější fyzikální implementace </a:t>
            </a:r>
            <a:r>
              <a:rPr kumimoji="0" lang="cs-CZ" sz="4500" b="1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qubitů</a:t>
            </a:r>
            <a:r>
              <a:rPr kumimoji="0" lang="cs-CZ" sz="45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 je v supravodivých obvodech.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cs-CZ" sz="4500" b="1" dirty="0">
              <a:solidFill>
                <a:schemeClr val="bg2">
                  <a:lumMod val="10000"/>
                </a:schemeClr>
              </a:solidFill>
              <a:latin typeface="Gill Sans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5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Existují již tzv. </a:t>
            </a:r>
            <a:r>
              <a:rPr kumimoji="0" lang="cs-CZ" sz="45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kvantové simulátory</a:t>
            </a:r>
            <a:r>
              <a:rPr kumimoji="0" lang="cs-CZ" sz="45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 založené na této technologii (D-</a:t>
            </a:r>
            <a:r>
              <a:rPr kumimoji="0" lang="cs-CZ" sz="4500" b="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wave</a:t>
            </a:r>
            <a:r>
              <a:rPr kumimoji="0" lang="cs-CZ" sz="45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, Google,…) </a:t>
            </a:r>
            <a:br>
              <a:rPr kumimoji="0" lang="cs-CZ" sz="45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</a:br>
            <a:r>
              <a:rPr kumimoji="0" lang="cs-CZ" sz="45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a spousta firem, které se zabývají jejich návrhem, stavbou, vývojem „softwaru“ atd.  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cs-CZ" sz="4500" dirty="0">
              <a:solidFill>
                <a:schemeClr val="bg2">
                  <a:lumMod val="10000"/>
                </a:schemeClr>
              </a:solidFill>
              <a:latin typeface="Gill Sans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5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Lze si „hrát“ s jednoduchými, leč </a:t>
            </a:r>
            <a:r>
              <a:rPr kumimoji="0" lang="cs-CZ" sz="4500" b="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semi</a:t>
            </a:r>
            <a:r>
              <a:rPr kumimoji="0" lang="cs-CZ" sz="45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-realistickými modely těchto systémů</a:t>
            </a:r>
          </a:p>
          <a:p>
            <a:pPr marL="685800" marR="0" indent="-6858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4500" dirty="0">
                <a:solidFill>
                  <a:schemeClr val="bg2">
                    <a:lumMod val="10000"/>
                  </a:schemeClr>
                </a:solidFill>
                <a:latin typeface="Gill Sans"/>
              </a:rPr>
              <a:t>g</a:t>
            </a:r>
            <a:r>
              <a:rPr kumimoji="0" lang="cs-CZ" sz="45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enerický  </a:t>
            </a:r>
            <a:r>
              <a:rPr kumimoji="0" lang="cs-CZ" sz="45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spin-bosonový model</a:t>
            </a:r>
          </a:p>
          <a:p>
            <a:pPr marL="685800" marR="0" indent="-6858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4500" dirty="0">
                <a:solidFill>
                  <a:schemeClr val="bg2">
                    <a:lumMod val="10000"/>
                  </a:schemeClr>
                </a:solidFill>
                <a:latin typeface="Gill Sans"/>
              </a:rPr>
              <a:t>energetické aspekty = </a:t>
            </a:r>
            <a:r>
              <a:rPr lang="cs-CZ" sz="4500" b="1" dirty="0">
                <a:solidFill>
                  <a:schemeClr val="bg2">
                    <a:lumMod val="10000"/>
                  </a:schemeClr>
                </a:solidFill>
                <a:latin typeface="Gill Sans"/>
              </a:rPr>
              <a:t>kvantová termodynamika</a:t>
            </a:r>
          </a:p>
          <a:p>
            <a:pPr marL="685800" marR="0" indent="-6858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4500" dirty="0">
                <a:solidFill>
                  <a:schemeClr val="bg2">
                    <a:lumMod val="10000"/>
                  </a:schemeClr>
                </a:solidFill>
                <a:latin typeface="Gill Sans"/>
              </a:rPr>
              <a:t>otázky měření -</a:t>
            </a:r>
            <a:r>
              <a:rPr lang="en-US" sz="4500" dirty="0">
                <a:solidFill>
                  <a:schemeClr val="bg2">
                    <a:lumMod val="10000"/>
                  </a:schemeClr>
                </a:solidFill>
                <a:latin typeface="Gill Sans"/>
              </a:rPr>
              <a:t>&gt; </a:t>
            </a:r>
            <a:r>
              <a:rPr lang="cs-CZ" sz="4500" dirty="0">
                <a:solidFill>
                  <a:schemeClr val="bg2">
                    <a:lumMod val="10000"/>
                  </a:schemeClr>
                </a:solidFill>
                <a:latin typeface="Gill Sans"/>
              </a:rPr>
              <a:t>modelování </a:t>
            </a:r>
            <a:r>
              <a:rPr lang="cs-CZ" sz="4500" b="1" dirty="0">
                <a:solidFill>
                  <a:schemeClr val="bg2">
                    <a:lumMod val="10000"/>
                  </a:schemeClr>
                </a:solidFill>
                <a:latin typeface="Gill Sans"/>
              </a:rPr>
              <a:t>procesu měření </a:t>
            </a:r>
            <a:endParaRPr lang="en-US" sz="4500" b="1" dirty="0">
              <a:solidFill>
                <a:schemeClr val="bg2">
                  <a:lumMod val="10000"/>
                </a:schemeClr>
              </a:solidFill>
              <a:latin typeface="Gill Sans"/>
            </a:endParaRPr>
          </a:p>
          <a:p>
            <a:pPr marL="685800" marR="0" indent="-6858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500" dirty="0" err="1">
                <a:solidFill>
                  <a:schemeClr val="bg2">
                    <a:lumMod val="10000"/>
                  </a:schemeClr>
                </a:solidFill>
                <a:latin typeface="Gill Sans"/>
              </a:rPr>
              <a:t>e</a:t>
            </a:r>
            <a:r>
              <a:rPr kumimoji="0" lang="en-US" sz="4500" b="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mulace</a:t>
            </a:r>
            <a:r>
              <a:rPr kumimoji="0" lang="en-US" sz="45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 </a:t>
            </a:r>
            <a:r>
              <a:rPr kumimoji="0" lang="en-US" sz="4500" b="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nejjednodu</a:t>
            </a:r>
            <a:r>
              <a:rPr kumimoji="0" lang="cs-CZ" sz="4500" b="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šší</a:t>
            </a:r>
            <a:r>
              <a:rPr kumimoji="0" lang="en-US" sz="4500" b="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ch</a:t>
            </a:r>
            <a:r>
              <a:rPr kumimoji="0" lang="en-US" sz="45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 </a:t>
            </a:r>
            <a:r>
              <a:rPr kumimoji="0" lang="en-US" sz="4500" b="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algoritm</a:t>
            </a:r>
            <a:r>
              <a:rPr lang="cs-CZ" sz="4500" dirty="0">
                <a:solidFill>
                  <a:schemeClr val="bg2">
                    <a:lumMod val="10000"/>
                  </a:schemeClr>
                </a:solidFill>
                <a:latin typeface="Gill Sans"/>
              </a:rPr>
              <a:t>ů </a:t>
            </a:r>
            <a:r>
              <a:rPr lang="cs-CZ" sz="4500" b="1" dirty="0">
                <a:solidFill>
                  <a:schemeClr val="bg2">
                    <a:lumMod val="10000"/>
                  </a:schemeClr>
                </a:solidFill>
                <a:latin typeface="Gill Sans"/>
              </a:rPr>
              <a:t>kvantových výpočtů </a:t>
            </a:r>
            <a:r>
              <a:rPr lang="cs-CZ" sz="4500" dirty="0">
                <a:solidFill>
                  <a:schemeClr val="bg2">
                    <a:lumMod val="10000"/>
                  </a:schemeClr>
                </a:solidFill>
                <a:latin typeface="Gill Sans"/>
              </a:rPr>
              <a:t>např. hledání energie základního stavu nějakého jednoduchého systému (metoda </a:t>
            </a:r>
            <a:r>
              <a:rPr lang="cs-CZ" sz="4500" b="1" dirty="0">
                <a:solidFill>
                  <a:schemeClr val="bg2">
                    <a:lumMod val="10000"/>
                  </a:schemeClr>
                </a:solidFill>
                <a:latin typeface="Gill Sans"/>
              </a:rPr>
              <a:t>otevřených kvantových systémů</a:t>
            </a:r>
            <a:r>
              <a:rPr lang="cs-CZ" sz="4500" dirty="0">
                <a:solidFill>
                  <a:schemeClr val="bg2">
                    <a:lumMod val="10000"/>
                  </a:schemeClr>
                </a:solidFill>
                <a:latin typeface="Gill Sans"/>
              </a:rPr>
              <a:t>)</a:t>
            </a:r>
            <a:r>
              <a:rPr kumimoji="0" lang="en-US" sz="45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 </a:t>
            </a:r>
            <a:r>
              <a:rPr kumimoji="0" lang="cs-CZ" sz="45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Gill Sans"/>
                <a:sym typeface="Helvetica Neue"/>
              </a:rPr>
              <a:t> </a:t>
            </a:r>
          </a:p>
          <a:p>
            <a:pPr marR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cs-CZ" sz="4500" dirty="0">
                <a:solidFill>
                  <a:schemeClr val="bg2">
                    <a:lumMod val="10000"/>
                  </a:schemeClr>
                </a:solidFill>
                <a:latin typeface="Gill Sans"/>
              </a:rPr>
              <a:t>Nabízím tato témata pro bakalářské práce, kontaktujte mě</a:t>
            </a:r>
            <a:r>
              <a:rPr lang="en-US" sz="4500" dirty="0">
                <a:solidFill>
                  <a:schemeClr val="bg2">
                    <a:lumMod val="10000"/>
                  </a:schemeClr>
                </a:solidFill>
                <a:latin typeface="Gill Sans"/>
              </a:rPr>
              <a:t> (T. </a:t>
            </a:r>
            <a:r>
              <a:rPr lang="en-US" sz="4500" dirty="0" err="1">
                <a:solidFill>
                  <a:schemeClr val="bg2">
                    <a:lumMod val="10000"/>
                  </a:schemeClr>
                </a:solidFill>
                <a:latin typeface="Gill Sans"/>
              </a:rPr>
              <a:t>Novotn</a:t>
            </a:r>
            <a:r>
              <a:rPr lang="cs-CZ" sz="4500" dirty="0">
                <a:solidFill>
                  <a:schemeClr val="bg2">
                    <a:lumMod val="10000"/>
                  </a:schemeClr>
                </a:solidFill>
                <a:latin typeface="Gill Sans"/>
              </a:rPr>
              <a:t>ý</a:t>
            </a:r>
            <a:r>
              <a:rPr lang="en-US" sz="4500">
                <a:solidFill>
                  <a:schemeClr val="bg2">
                    <a:lumMod val="10000"/>
                  </a:schemeClr>
                </a:solidFill>
                <a:latin typeface="Gill Sans"/>
              </a:rPr>
              <a:t>)</a:t>
            </a:r>
            <a:r>
              <a:rPr lang="cs-CZ" sz="4500" dirty="0">
                <a:solidFill>
                  <a:schemeClr val="bg2">
                    <a:lumMod val="10000"/>
                  </a:schemeClr>
                </a:solidFill>
                <a:latin typeface="Gill Sans"/>
              </a:rPr>
              <a:t>.</a:t>
            </a:r>
            <a:endParaRPr kumimoji="0" lang="cs-CZ" sz="45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Gill San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31646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0ED1C3AA07854B9C6A7BE9DB526395" ma:contentTypeVersion="4" ma:contentTypeDescription="Create a new document." ma:contentTypeScope="" ma:versionID="dd41bc07e6d5230db037fcb30519c51c">
  <xsd:schema xmlns:xsd="http://www.w3.org/2001/XMLSchema" xmlns:xs="http://www.w3.org/2001/XMLSchema" xmlns:p="http://schemas.microsoft.com/office/2006/metadata/properties" xmlns:ns2="38a7dda4-6ac7-4389-afd0-c020d17a9926" targetNamespace="http://schemas.microsoft.com/office/2006/metadata/properties" ma:root="true" ma:fieldsID="296537c82703265c8868a3cd36505945" ns2:_="">
    <xsd:import namespace="38a7dda4-6ac7-4389-afd0-c020d17a99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7dda4-6ac7-4389-afd0-c020d17a99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223F29-A324-4991-8766-802445172E9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C94623E-B6A0-4D55-BEC6-C621E51A45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a7dda4-6ac7-4389-afd0-c020d17a9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5C5C8F-14A3-496C-970A-438D6010A8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439</Words>
  <Application>Microsoft Office PowerPoint</Application>
  <PresentationFormat>Vlastní</PresentationFormat>
  <Paragraphs>50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4" baseType="lpstr">
      <vt:lpstr>Arial</vt:lpstr>
      <vt:lpstr>Didot</vt:lpstr>
      <vt:lpstr>Georgia</vt:lpstr>
      <vt:lpstr>Gill Sans</vt:lpstr>
      <vt:lpstr>Helvetica Neue</vt:lpstr>
      <vt:lpstr>Helvetica Neue Light</vt:lpstr>
      <vt:lpstr>Helvetica Neue Medium</vt:lpstr>
      <vt:lpstr>21_BasicWhite</vt:lpstr>
      <vt:lpstr>Prezentace aplikace PowerPoint</vt:lpstr>
      <vt:lpstr>Prezentace aplikace PowerPoint</vt:lpstr>
      <vt:lpstr>Methods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Tomáš Novotný</cp:lastModifiedBy>
  <cp:revision>1</cp:revision>
  <dcterms:modified xsi:type="dcterms:W3CDTF">2022-10-26T13:54:21Z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0x010100C20ED1C3AA07854B9C6A7BE9DB526395</vt:lpwstr>
  </property>
</Properties>
</file>